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31704-E184-40EC-A074-99B654B78A37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F7FF-B998-4E5A-802C-5FD9485BB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ás Santidad D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608512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Más</a:t>
            </a:r>
            <a:r>
              <a:rPr lang="en-US" b="1" dirty="0" smtClean="0"/>
              <a:t> </a:t>
            </a:r>
            <a:r>
              <a:rPr lang="en-US" b="1" dirty="0" err="1" smtClean="0"/>
              <a:t>Santidad</a:t>
            </a:r>
            <a:r>
              <a:rPr lang="en-US" b="1" dirty="0" smtClean="0"/>
              <a:t> Dame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69368"/>
            <a:ext cx="5832648" cy="5688632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Más santidad dame,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odio al mal,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calma en las penas,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alto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ideal.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fe en mi maestro,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consagración,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celo en servirle,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grata oración.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Más prudente hazme,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sabio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él,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firme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causa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fuerte y más fiel,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recto en la vida,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triste al pecar,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humilde hijo,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pronto en amar.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Más pureza dame,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fuerza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de tu dominio,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paz en la cruz,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rica esperanza,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obras aquí,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ansia del cielo,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goces allí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Amén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Más Santidad Dame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Más santidad dame </dc:title>
  <dc:creator>mary</dc:creator>
  <cp:lastModifiedBy>mary</cp:lastModifiedBy>
  <cp:revision>12</cp:revision>
  <dcterms:created xsi:type="dcterms:W3CDTF">2022-08-10T17:45:05Z</dcterms:created>
  <dcterms:modified xsi:type="dcterms:W3CDTF">2022-08-10T21:36:42Z</dcterms:modified>
</cp:coreProperties>
</file>