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1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E5DBD-F93B-4D0A-B6AE-A8B7698890AD}" type="datetimeFigureOut">
              <a:rPr lang="en-US" smtClean="0"/>
              <a:pPr/>
              <a:t>8/13/2022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0763-8C82-4894-83C9-04E646A42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E5DBD-F93B-4D0A-B6AE-A8B7698890AD}" type="datetimeFigureOut">
              <a:rPr lang="en-US" smtClean="0"/>
              <a:pPr/>
              <a:t>8/13/2022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0763-8C82-4894-83C9-04E646A42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E5DBD-F93B-4D0A-B6AE-A8B7698890AD}" type="datetimeFigureOut">
              <a:rPr lang="en-US" smtClean="0"/>
              <a:pPr/>
              <a:t>8/13/2022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0763-8C82-4894-83C9-04E646A42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E5DBD-F93B-4D0A-B6AE-A8B7698890AD}" type="datetimeFigureOut">
              <a:rPr lang="en-US" smtClean="0"/>
              <a:pPr/>
              <a:t>8/13/2022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0763-8C82-4894-83C9-04E646A42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E5DBD-F93B-4D0A-B6AE-A8B7698890AD}" type="datetimeFigureOut">
              <a:rPr lang="en-US" smtClean="0"/>
              <a:pPr/>
              <a:t>8/13/2022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0763-8C82-4894-83C9-04E646A42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E5DBD-F93B-4D0A-B6AE-A8B7698890AD}" type="datetimeFigureOut">
              <a:rPr lang="en-US" smtClean="0"/>
              <a:pPr/>
              <a:t>8/13/2022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0763-8C82-4894-83C9-04E646A42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E5DBD-F93B-4D0A-B6AE-A8B7698890AD}" type="datetimeFigureOut">
              <a:rPr lang="en-US" smtClean="0"/>
              <a:pPr/>
              <a:t>8/13/2022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0763-8C82-4894-83C9-04E646A42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E5DBD-F93B-4D0A-B6AE-A8B7698890AD}" type="datetimeFigureOut">
              <a:rPr lang="en-US" smtClean="0"/>
              <a:pPr/>
              <a:t>8/13/2022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0763-8C82-4894-83C9-04E646A42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E5DBD-F93B-4D0A-B6AE-A8B7698890AD}" type="datetimeFigureOut">
              <a:rPr lang="en-US" smtClean="0"/>
              <a:pPr/>
              <a:t>8/13/2022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0763-8C82-4894-83C9-04E646A42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E5DBD-F93B-4D0A-B6AE-A8B7698890AD}" type="datetimeFigureOut">
              <a:rPr lang="en-US" smtClean="0"/>
              <a:pPr/>
              <a:t>8/13/2022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0763-8C82-4894-83C9-04E646A42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E5DBD-F93B-4D0A-B6AE-A8B7698890AD}" type="datetimeFigureOut">
              <a:rPr lang="en-US" smtClean="0"/>
              <a:pPr/>
              <a:t>8/13/2022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0763-8C82-4894-83C9-04E646A42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E5DBD-F93B-4D0A-B6AE-A8B7698890AD}" type="datetimeFigureOut">
              <a:rPr lang="en-US" smtClean="0"/>
              <a:pPr/>
              <a:t>8/13/2022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40763-8C82-4894-83C9-04E646A42D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d Can it be That I should Gain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ravilloso Es El Gran Amor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16632"/>
            <a:ext cx="6264696" cy="432048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/>
              <a:t>Maravilloso </a:t>
            </a:r>
            <a:r>
              <a:rPr lang="es-ES" b="1" dirty="0" smtClean="0"/>
              <a:t>Es El Gran Amor</a:t>
            </a:r>
            <a:br>
              <a:rPr lang="es-ES" b="1" dirty="0" smtClean="0"/>
            </a:br>
            <a:r>
              <a:rPr lang="es-ES" b="1" dirty="0"/>
              <a:t/>
            </a:r>
            <a:br>
              <a:rPr lang="es-E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764704"/>
            <a:ext cx="8676456" cy="5760640"/>
          </a:xfrm>
        </p:spPr>
        <p:txBody>
          <a:bodyPr numCol="2"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Maravilloso es el gran amor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Cristo el Salvador derramó en mí;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Siendo rebelde y pecador,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 de Su muerte causa fui.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¡Grande, sublime, inmensurable amor!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mí murió el Salvador.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Coro: 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¡Oh, maravilla de Su amor, 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(¡Oh maravilla de Su amor;)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Por mí murió el Salvador! 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(por mí murió el Salvador!)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Él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celeste hogar abandonó,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Dejando posición, gloria y honor;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todo ello se despojó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rescatar al pecador.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Misericordia inmensa Él mostró;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gran amor me alcanzó.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¡Grande misterio! Dios el inmortal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Muriendo en la cruz entregó Su ser;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mente humana ni angelical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Jamás lo puede comprender.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Inexplicable es el infinito amor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demostró mi Salvador.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vil prisión mi alma padeció,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Atada en pecado y oscuridad;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Pronto en mi celda resplandeció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clara luz de Su verdad.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las férreas cadenas destruyó;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Quedé ya libre, ¡gloria a Dios!</a:t>
            </a: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Hoy ya no temo la condenación;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Jesús es mi Señor, y yo Suyo soy.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Vivo en Él que es mi salvación,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Vestido en Su justicia voy.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Libre acceso al Padre gozo ya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entrada al trono celestial.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221</Words>
  <Application>Microsoft Office PowerPoint</Application>
  <PresentationFormat>On-screen Show (4:3)</PresentationFormat>
  <Paragraphs>42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Maravilloso Es El Gran Amor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Y puede ser que gane yo </dc:title>
  <dc:creator>mary</dc:creator>
  <cp:lastModifiedBy>mary</cp:lastModifiedBy>
  <cp:revision>8</cp:revision>
  <dcterms:created xsi:type="dcterms:W3CDTF">2022-08-12T18:25:11Z</dcterms:created>
  <dcterms:modified xsi:type="dcterms:W3CDTF">2022-08-13T18:28:45Z</dcterms:modified>
</cp:coreProperties>
</file>