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0902-B88B-4A3E-AADA-064B24931C8C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0212B-57C9-4280-96D3-43D68632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0902-B88B-4A3E-AADA-064B24931C8C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0212B-57C9-4280-96D3-43D68632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0902-B88B-4A3E-AADA-064B24931C8C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0212B-57C9-4280-96D3-43D68632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0902-B88B-4A3E-AADA-064B24931C8C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0212B-57C9-4280-96D3-43D68632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0902-B88B-4A3E-AADA-064B24931C8C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0212B-57C9-4280-96D3-43D68632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0902-B88B-4A3E-AADA-064B24931C8C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0212B-57C9-4280-96D3-43D68632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0902-B88B-4A3E-AADA-064B24931C8C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0212B-57C9-4280-96D3-43D68632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0902-B88B-4A3E-AADA-064B24931C8C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0212B-57C9-4280-96D3-43D68632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0902-B88B-4A3E-AADA-064B24931C8C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0212B-57C9-4280-96D3-43D68632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0902-B88B-4A3E-AADA-064B24931C8C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0212B-57C9-4280-96D3-43D68632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0902-B88B-4A3E-AADA-064B24931C8C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0212B-57C9-4280-96D3-43D68632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B0902-B88B-4A3E-AADA-064B24931C8C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0212B-57C9-4280-96D3-43D6863246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ngisonde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3960440" cy="578495"/>
          </a:xfrm>
        </p:spPr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Mangisondele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51520" y="980728"/>
            <a:ext cx="9145016" cy="504056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/>
          <a:p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sz="2000" b="1" dirty="0" err="1" smtClean="0"/>
              <a:t>angisondele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kuwena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nkos</a:t>
            </a:r>
            <a:r>
              <a:rPr lang="en-US" sz="2000" b="1" dirty="0" smtClean="0"/>
              <a:t>` </a:t>
            </a:r>
          </a:p>
          <a:p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000" b="1" dirty="0" err="1" smtClean="0"/>
              <a:t>oma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ngiqhutshwa</a:t>
            </a:r>
            <a:r>
              <a:rPr lang="en-US" sz="2000" b="1" dirty="0" smtClean="0"/>
              <a:t>  </a:t>
            </a:r>
            <a:r>
              <a:rPr lang="en-US" sz="2000" b="1" dirty="0" err="1" smtClean="0"/>
              <a:t>inhlupheko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nkos</a:t>
            </a:r>
            <a:r>
              <a:rPr lang="en-US" sz="2000" b="1" dirty="0" smtClean="0"/>
              <a:t>` </a:t>
            </a:r>
          </a:p>
          <a:p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000" b="1" dirty="0" err="1" smtClean="0"/>
              <a:t>gingathokoza</a:t>
            </a:r>
            <a:r>
              <a:rPr lang="en-US" sz="2000" b="1" dirty="0" smtClean="0"/>
              <a:t>;  </a:t>
            </a:r>
            <a:r>
              <a:rPr lang="en-US" sz="2000" b="1" dirty="0" err="1" smtClean="0"/>
              <a:t>ngiphinde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ngithi-nje</a:t>
            </a:r>
            <a:r>
              <a:rPr lang="en-US" sz="2000" b="1" dirty="0" smtClean="0"/>
              <a:t>, </a:t>
            </a:r>
          </a:p>
          <a:p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r>
              <a:rPr lang="en-US" sz="2000" b="1" dirty="0" err="1" smtClean="0"/>
              <a:t>ngisondeze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nkos</a:t>
            </a:r>
            <a:r>
              <a:rPr lang="en-US" sz="2000" b="1" dirty="0" smtClean="0"/>
              <a:t>` </a:t>
            </a:r>
            <a:r>
              <a:rPr lang="en-US" sz="2000" b="1" dirty="0" err="1" smtClean="0"/>
              <a:t>kuwe</a:t>
            </a:r>
            <a:r>
              <a:rPr lang="en-US" sz="2000" b="1" dirty="0" smtClean="0"/>
              <a:t> </a:t>
            </a:r>
          </a:p>
          <a:p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000" b="1" dirty="0" err="1" smtClean="0"/>
              <a:t>oma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ngehlelwa</a:t>
            </a:r>
            <a:r>
              <a:rPr lang="en-US" sz="2000" b="1" dirty="0" smtClean="0"/>
              <a:t>  </a:t>
            </a:r>
            <a:r>
              <a:rPr lang="en-US" sz="2000" b="1" dirty="0" err="1" smtClean="0"/>
              <a:t>Ngokubi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nkos</a:t>
            </a:r>
            <a:r>
              <a:rPr lang="en-US" sz="2000" b="1" dirty="0" smtClean="0"/>
              <a:t>` </a:t>
            </a:r>
          </a:p>
          <a:p>
            <a:r>
              <a:rPr lang="en-US" sz="2000" b="1" dirty="0" err="1" smtClean="0"/>
              <a:t>ngilel</a:t>
            </a:r>
            <a:r>
              <a:rPr lang="en-US" sz="2000" b="1" dirty="0" smtClean="0"/>
              <a:t>` </a:t>
            </a:r>
            <a:r>
              <a:rPr lang="en-US" sz="2000" b="1" dirty="0" err="1" smtClean="0"/>
              <a:t>etsheni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ngihlupheka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nkos</a:t>
            </a:r>
            <a:r>
              <a:rPr lang="en-US" sz="2000" b="1" dirty="0" smtClean="0"/>
              <a:t>` </a:t>
            </a:r>
          </a:p>
          <a:p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2000" b="1" dirty="0" err="1" smtClean="0"/>
              <a:t>maphushweni</a:t>
            </a:r>
            <a:r>
              <a:rPr lang="en-US" sz="2000" b="1" dirty="0" smtClean="0"/>
              <a:t>   </a:t>
            </a:r>
            <a:r>
              <a:rPr lang="en-US" sz="2000" b="1" dirty="0" err="1" smtClean="0"/>
              <a:t>njalo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ngingathi-nje</a:t>
            </a:r>
            <a:r>
              <a:rPr lang="en-US" sz="2000" b="1" dirty="0" smtClean="0"/>
              <a:t> </a:t>
            </a:r>
          </a:p>
          <a:p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r>
              <a:rPr lang="en-US" sz="2000" b="1" dirty="0" err="1" smtClean="0"/>
              <a:t>ngisondeze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nkos</a:t>
            </a:r>
            <a:r>
              <a:rPr lang="en-US" sz="2000" b="1" dirty="0" smtClean="0"/>
              <a:t>` </a:t>
            </a:r>
            <a:r>
              <a:rPr lang="en-US" sz="2000" b="1" dirty="0" err="1" smtClean="0"/>
              <a:t>kuwe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nanje</a:t>
            </a:r>
            <a:r>
              <a:rPr lang="en-US" sz="2000" b="1" dirty="0" smtClean="0"/>
              <a:t>. </a:t>
            </a:r>
          </a:p>
          <a:p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000" b="1" dirty="0" err="1" smtClean="0"/>
              <a:t>gibonisise</a:t>
            </a:r>
            <a:r>
              <a:rPr lang="en-US" sz="2000" b="1" dirty="0" smtClean="0"/>
              <a:t>, o </a:t>
            </a:r>
            <a:r>
              <a:rPr lang="en-US" sz="2000" b="1" dirty="0" err="1" smtClean="0"/>
              <a:t>nkosi</a:t>
            </a:r>
            <a:r>
              <a:rPr lang="en-US" sz="2000" b="1" dirty="0" smtClean="0"/>
              <a:t> yam` </a:t>
            </a:r>
          </a:p>
          <a:p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r>
              <a:rPr lang="en-US" sz="2000" b="1" dirty="0" err="1" smtClean="0"/>
              <a:t>kuthi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konke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okukuwe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nkos</a:t>
            </a:r>
            <a:r>
              <a:rPr lang="en-US" sz="2000" b="1" dirty="0" smtClean="0"/>
              <a:t>` </a:t>
            </a:r>
          </a:p>
          <a:p>
            <a:r>
              <a:rPr lang="en-US" sz="2000" b="1" dirty="0" err="1" smtClean="0"/>
              <a:t>Kuyizithunywa</a:t>
            </a:r>
            <a:r>
              <a:rPr lang="en-US" sz="2000" b="1" dirty="0" smtClean="0"/>
              <a:t>  </a:t>
            </a:r>
            <a:r>
              <a:rPr lang="en-US" sz="2000" b="1" dirty="0" err="1" smtClean="0"/>
              <a:t>zokungisiza-nje</a:t>
            </a:r>
            <a:r>
              <a:rPr lang="en-US" sz="2000" b="1" dirty="0" smtClean="0"/>
              <a:t> </a:t>
            </a:r>
          </a:p>
          <a:p>
            <a:r>
              <a:rPr lang="en-US" sz="2000" b="1" dirty="0" err="1" smtClean="0"/>
              <a:t>kungisondeze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nkos</a:t>
            </a:r>
            <a:r>
              <a:rPr lang="en-US" sz="2000" b="1" dirty="0" smtClean="0"/>
              <a:t>` </a:t>
            </a:r>
            <a:r>
              <a:rPr lang="en-US" sz="2000" b="1" dirty="0" err="1" smtClean="0"/>
              <a:t>kuwe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manje</a:t>
            </a:r>
            <a:r>
              <a:rPr lang="en-US" sz="2000" b="1" dirty="0" smtClean="0"/>
              <a:t>. </a:t>
            </a:r>
          </a:p>
          <a:p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000" b="1" dirty="0" err="1" smtClean="0"/>
              <a:t>asekuseni</a:t>
            </a:r>
            <a:r>
              <a:rPr lang="en-US" sz="2000" b="1" dirty="0" smtClean="0"/>
              <a:t>  </a:t>
            </a:r>
            <a:r>
              <a:rPr lang="en-US" sz="2000" b="1" dirty="0" err="1" smtClean="0"/>
              <a:t>ngobonga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nkos</a:t>
            </a:r>
            <a:r>
              <a:rPr lang="en-US" sz="2000" b="1" dirty="0" smtClean="0"/>
              <a:t>` </a:t>
            </a:r>
          </a:p>
          <a:p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000" b="1" dirty="0" err="1" smtClean="0"/>
              <a:t>asosizini</a:t>
            </a:r>
            <a:r>
              <a:rPr lang="en-US" sz="2000" b="1" dirty="0" smtClean="0"/>
              <a:t>  </a:t>
            </a:r>
            <a:r>
              <a:rPr lang="en-US" sz="2000" b="1" dirty="0" err="1" smtClean="0"/>
              <a:t>ngodumisa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nkos</a:t>
            </a:r>
            <a:r>
              <a:rPr lang="en-US" sz="2000" b="1" dirty="0" smtClean="0"/>
              <a:t>` </a:t>
            </a:r>
          </a:p>
          <a:p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r>
              <a:rPr lang="en-US" sz="2000" b="1" dirty="0" err="1" smtClean="0"/>
              <a:t>ma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kungabe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ngokuhlupheka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kwam</a:t>
            </a:r>
            <a:r>
              <a:rPr lang="en-US" sz="2000" b="1" dirty="0" smtClean="0"/>
              <a:t>` </a:t>
            </a:r>
          </a:p>
          <a:p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000" b="1" dirty="0" err="1" smtClean="0"/>
              <a:t>giyasondezwa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nkos</a:t>
            </a:r>
            <a:r>
              <a:rPr lang="en-US" sz="2000" b="1" dirty="0" smtClean="0"/>
              <a:t>`  </a:t>
            </a:r>
            <a:r>
              <a:rPr lang="en-US" sz="2000" b="1" dirty="0" err="1" smtClean="0"/>
              <a:t>kuwe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manje</a:t>
            </a:r>
            <a:r>
              <a:rPr lang="en-US" sz="2000" b="1" dirty="0" smtClean="0"/>
              <a:t>. </a:t>
            </a:r>
          </a:p>
          <a:p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000" b="1" dirty="0" err="1" smtClean="0"/>
              <a:t>oma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ngindiza</a:t>
            </a:r>
            <a:r>
              <a:rPr lang="en-US" sz="2000" b="1" dirty="0" smtClean="0"/>
              <a:t>  </a:t>
            </a:r>
            <a:r>
              <a:rPr lang="en-US" sz="2000" b="1" dirty="0" err="1" smtClean="0"/>
              <a:t>ngethaba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nkosi</a:t>
            </a:r>
            <a:r>
              <a:rPr lang="en-US" sz="2000" b="1" dirty="0" smtClean="0"/>
              <a:t> </a:t>
            </a:r>
          </a:p>
          <a:p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000" b="1" dirty="0" err="1" smtClean="0"/>
              <a:t>giye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phezulu</a:t>
            </a:r>
            <a:r>
              <a:rPr lang="en-US" sz="2000" b="1" dirty="0" smtClean="0"/>
              <a:t>  </a:t>
            </a:r>
            <a:r>
              <a:rPr lang="en-US" sz="2000" b="1" dirty="0" err="1" smtClean="0"/>
              <a:t>ezulwini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nkos</a:t>
            </a:r>
            <a:r>
              <a:rPr lang="en-US" sz="2000" b="1" dirty="0" smtClean="0"/>
              <a:t>` </a:t>
            </a:r>
          </a:p>
          <a:p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000" b="1" dirty="0" err="1" smtClean="0"/>
              <a:t>jalo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ngovuma</a:t>
            </a:r>
            <a:r>
              <a:rPr lang="en-US" sz="2000" b="1" dirty="0" smtClean="0"/>
              <a:t>,  </a:t>
            </a:r>
            <a:r>
              <a:rPr lang="en-US" sz="2000" b="1" dirty="0" err="1" smtClean="0"/>
              <a:t>ngiphinde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ngithi-nje</a:t>
            </a:r>
            <a:r>
              <a:rPr lang="en-US" sz="2000" b="1" dirty="0" smtClean="0"/>
              <a:t> </a:t>
            </a:r>
          </a:p>
          <a:p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r>
              <a:rPr lang="en-US" sz="2000" b="1" dirty="0" err="1" smtClean="0"/>
              <a:t>ngisondeze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nkos</a:t>
            </a:r>
            <a:r>
              <a:rPr lang="en-US" sz="2000" b="1" dirty="0" smtClean="0"/>
              <a:t>`, </a:t>
            </a:r>
            <a:r>
              <a:rPr lang="en-US" sz="2000" b="1" dirty="0" err="1" smtClean="0"/>
              <a:t>kuwe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manje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111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Mangisondele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Mangisondele</dc:title>
  <dc:creator>mary</dc:creator>
  <cp:lastModifiedBy>mary</cp:lastModifiedBy>
  <cp:revision>9</cp:revision>
  <dcterms:created xsi:type="dcterms:W3CDTF">2022-08-27T18:47:50Z</dcterms:created>
  <dcterms:modified xsi:type="dcterms:W3CDTF">2022-08-28T21:59:06Z</dcterms:modified>
</cp:coreProperties>
</file>