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6EC2-93AD-4F48-8AAD-8EFA4EFF1CDA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7C20-A56A-44BD-9486-A118F110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6EC2-93AD-4F48-8AAD-8EFA4EFF1CDA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7C20-A56A-44BD-9486-A118F110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6EC2-93AD-4F48-8AAD-8EFA4EFF1CDA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7C20-A56A-44BD-9486-A118F110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6EC2-93AD-4F48-8AAD-8EFA4EFF1CDA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7C20-A56A-44BD-9486-A118F110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6EC2-93AD-4F48-8AAD-8EFA4EFF1CDA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7C20-A56A-44BD-9486-A118F110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6EC2-93AD-4F48-8AAD-8EFA4EFF1CDA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7C20-A56A-44BD-9486-A118F110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6EC2-93AD-4F48-8AAD-8EFA4EFF1CDA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7C20-A56A-44BD-9486-A118F110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6EC2-93AD-4F48-8AAD-8EFA4EFF1CDA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7C20-A56A-44BD-9486-A118F110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6EC2-93AD-4F48-8AAD-8EFA4EFF1CDA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7C20-A56A-44BD-9486-A118F110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6EC2-93AD-4F48-8AAD-8EFA4EFF1CDA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7C20-A56A-44BD-9486-A118F110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6EC2-93AD-4F48-8AAD-8EFA4EFF1CDA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87C20-A56A-44BD-9486-A118F110D0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46EC2-93AD-4F48-8AAD-8EFA4EFF1CDA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87C20-A56A-44BD-9486-A118F110D0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at a Friend We Have in Jesus1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Kei ka Hoa, o Iesu 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620688"/>
            <a:ext cx="4464496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Kei </a:t>
            </a:r>
            <a:r>
              <a:rPr lang="en-US" b="1" dirty="0"/>
              <a:t>ka </a:t>
            </a:r>
            <a:r>
              <a:rPr lang="en-US" b="1" dirty="0" err="1"/>
              <a:t>Hoa</a:t>
            </a:r>
            <a:r>
              <a:rPr lang="en-US" b="1" dirty="0"/>
              <a:t>, o </a:t>
            </a:r>
            <a:r>
              <a:rPr lang="en-US" b="1" dirty="0" err="1"/>
              <a:t>Iesu</a:t>
            </a:r>
            <a:r>
              <a:rPr lang="en-US" b="1" dirty="0"/>
              <a:t> </a:t>
            </a:r>
            <a:r>
              <a:rPr lang="en-US" b="1" dirty="0" smtClean="0"/>
              <a:t>la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096344" cy="2808312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Kei ka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o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Iesu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Nana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kaʻi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luʻuluʻu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hoʻolohe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pule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Lohe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kokua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Hoʻomanao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kakou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haʻi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ae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luʻuluʻu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ha,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kaumaha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Lohe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hoʻopau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no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45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Kei ka Hoa, o Iesu la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 ka Hoa, o Iesu la</dc:title>
  <dc:creator>mary</dc:creator>
  <cp:lastModifiedBy>mary</cp:lastModifiedBy>
  <cp:revision>6</cp:revision>
  <dcterms:created xsi:type="dcterms:W3CDTF">2022-08-18T16:48:17Z</dcterms:created>
  <dcterms:modified xsi:type="dcterms:W3CDTF">2022-08-21T22:00:36Z</dcterms:modified>
</cp:coreProperties>
</file>