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9CD23-9443-4CF9-A5F1-8752FCB76263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B0A5-8801-4DA7-9816-69A27475E0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äyn kohti sinua, oi Herr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92688" cy="578495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>Käyn kohti sinua, oi Herrani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6400800" cy="5949280"/>
          </a:xfrm>
        </p:spPr>
        <p:txBody>
          <a:bodyPr numCol="2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Käyn kohti sinua,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Herrani,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Tietäni viitoittaa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Pyhä ristisi.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Virteni matkalla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 täynnä toivoa.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Käyn aina, Herrani,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Kohti sinua.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päivä pilvinen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 pimentää,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synkkä, raskas yö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Usein yllättää,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 katseen kaipaavan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Taivaalle kohotan.</a:t>
            </a:r>
          </a:p>
          <a:p>
            <a:pPr algn="l"/>
            <a:r>
              <a:rPr lang="fi-FI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että näkisin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 taivaaseen,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Vaikka se peittyisi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Vaivaan, murheeseen.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Lohduta sanalla,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Uskoa vahvista.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taival päättynyt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päällä maan,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Käyn luokse Jeesuksen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Riemuun ihanaan.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 tuska yltää voi,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Kirkkaana laulu soi.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95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Käyn kohti sinua, oi Herrani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Käyn kohti sinua, oi Herrani</dc:title>
  <dc:creator>mary</dc:creator>
  <cp:lastModifiedBy>mary</cp:lastModifiedBy>
  <cp:revision>5</cp:revision>
  <dcterms:created xsi:type="dcterms:W3CDTF">2022-08-26T20:16:54Z</dcterms:created>
  <dcterms:modified xsi:type="dcterms:W3CDTF">2022-08-29T18:04:22Z</dcterms:modified>
</cp:coreProperties>
</file>