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3AF2-5DA0-45B3-974E-E322BBD8760D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1368F-B6AA-4378-AC20-BEB1EE08F7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3AF2-5DA0-45B3-974E-E322BBD8760D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1368F-B6AA-4378-AC20-BEB1EE08F7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3AF2-5DA0-45B3-974E-E322BBD8760D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1368F-B6AA-4378-AC20-BEB1EE08F7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3AF2-5DA0-45B3-974E-E322BBD8760D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1368F-B6AA-4378-AC20-BEB1EE08F7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3AF2-5DA0-45B3-974E-E322BBD8760D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1368F-B6AA-4378-AC20-BEB1EE08F7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3AF2-5DA0-45B3-974E-E322BBD8760D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1368F-B6AA-4378-AC20-BEB1EE08F7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3AF2-5DA0-45B3-974E-E322BBD8760D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1368F-B6AA-4378-AC20-BEB1EE08F7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3AF2-5DA0-45B3-974E-E322BBD8760D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1368F-B6AA-4378-AC20-BEB1EE08F7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3AF2-5DA0-45B3-974E-E322BBD8760D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1368F-B6AA-4378-AC20-BEB1EE08F7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3AF2-5DA0-45B3-974E-E322BBD8760D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1368F-B6AA-4378-AC20-BEB1EE08F7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53AF2-5DA0-45B3-974E-E322BBD8760D}" type="datetimeFigureOut">
              <a:rPr lang="en-US" smtClean="0"/>
              <a:pPr/>
              <a:t>7/31/2022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1368F-B6AA-4378-AC20-BEB1EE08F7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53AF2-5DA0-45B3-974E-E322BBD8760D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1368F-B6AA-4378-AC20-BEB1EE08F71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ut of My Bondage, Sorrow, and Night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êsus Tôi Đế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476672"/>
            <a:ext cx="3384376" cy="43447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Jêsus</a:t>
            </a:r>
            <a:r>
              <a:rPr lang="en-US" b="1" dirty="0"/>
              <a:t> </a:t>
            </a:r>
            <a:r>
              <a:rPr lang="en-US" b="1" dirty="0" err="1"/>
              <a:t>Tôi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40768"/>
            <a:ext cx="9324528" cy="4824536"/>
          </a:xfrm>
        </p:spPr>
        <p:txBody>
          <a:bodyPr numCol="2">
            <a:noAutofit/>
          </a:bodyPr>
          <a:lstStyle/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Ra khỏi xiềng xích, đau thương đêm mơ màng,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Jêsus, tôi đến, Jêsus, tôi đến,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Vô miền thong thả tươi vui thêm huy hoàng,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tôi đến theo Ngài;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bệnh tật đến nơi Ngài là nguồn sống,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nghèo nhưng Chúa giàu có ban rời rộng,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Muôn tội tình đến xin nương ơn khoan hồng,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Jêsus, tôi đến theo Ngài.</a:t>
            </a:r>
          </a:p>
          <a:p>
            <a:pPr algn="l"/>
            <a:endParaRPr lang="vi-VN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Ra khỏi phù thế, hư hoa ô trượt nầy,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Jêsus, tôi đến, Jêsus, tôi đến;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Vô miền thập giá, vinh quang hân hạnh đầy,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Jêsus, tôi đến theo Ngài;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Nơi trần đau đớn, trong Ngài đầy từ ái,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Xa đời giông tố, về Chúa an tịnh hoài,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Đâu còn buồn bã, thi thiên ca một bài,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tôi đến theo Ngài.</a:t>
            </a:r>
          </a:p>
          <a:p>
            <a:pPr algn="l"/>
            <a:endParaRPr lang="vi-VN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Ra khỏi ngạo khi bâng khuâng trong cuộc đới,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Jêsus, tôi đến, Jêsus, tôi đến,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Vô tận trong ý Cha cao  minh  trên trới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tôi đến theo Ngài;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 khỏi tư ý, vô lòng đầy tư ài,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tuyệt vọng nay biến thành có hi vọng hoâi,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Như bò câu thành vút </a:t>
            </a:r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 lên thiên đài.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tôi đến theo Ngài.</a:t>
            </a:r>
          </a:p>
          <a:p>
            <a:pPr algn="l"/>
            <a:endParaRPr lang="vi-VN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Ra khỏi mồ mả khiếp kinh ghê rợn nầy,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Jêsus, tôi đến, Jêsus, tôi đến;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Vô nhà vui vẻ sánh choang nơi thiên đài,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Jêsus, tôi đến theo Ngài;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 khỏi nơi đáy hư hoại miền trần thế,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Vô chuồng chiên Chúa được thảnh thơi muôn bề,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Trông mặt Ngài sáng tỏa, vinh quang rạng lòa,</a:t>
            </a:r>
          </a:p>
          <a:p>
            <a:pPr algn="l"/>
            <a:r>
              <a:rPr lang="vi-VN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Jêsus, tôi đến theo Ngài.</a:t>
            </a:r>
          </a:p>
          <a:p>
            <a:endParaRPr lang="en-US" sz="15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1169</TotalTime>
  <Words>310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Jêsus Tôi Đến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Ðến Theo Chúa</dc:title>
  <dc:creator>mary</dc:creator>
  <cp:lastModifiedBy>mary</cp:lastModifiedBy>
  <cp:revision>45</cp:revision>
  <dcterms:created xsi:type="dcterms:W3CDTF">2022-07-23T16:27:37Z</dcterms:created>
  <dcterms:modified xsi:type="dcterms:W3CDTF">2022-08-01T17:49:27Z</dcterms:modified>
</cp:coreProperties>
</file>