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C80-D800-4EB2-BB91-6AAB6DC4D014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A57-62AC-41BD-97A5-A58B7D020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C80-D800-4EB2-BB91-6AAB6DC4D014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A57-62AC-41BD-97A5-A58B7D020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C80-D800-4EB2-BB91-6AAB6DC4D014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A57-62AC-41BD-97A5-A58B7D020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C80-D800-4EB2-BB91-6AAB6DC4D014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A57-62AC-41BD-97A5-A58B7D020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C80-D800-4EB2-BB91-6AAB6DC4D014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A57-62AC-41BD-97A5-A58B7D020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C80-D800-4EB2-BB91-6AAB6DC4D014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A57-62AC-41BD-97A5-A58B7D020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C80-D800-4EB2-BB91-6AAB6DC4D014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A57-62AC-41BD-97A5-A58B7D020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C80-D800-4EB2-BB91-6AAB6DC4D014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A57-62AC-41BD-97A5-A58B7D020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C80-D800-4EB2-BB91-6AAB6DC4D014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A57-62AC-41BD-97A5-A58B7D020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C80-D800-4EB2-BB91-6AAB6DC4D014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A57-62AC-41BD-97A5-A58B7D020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C80-D800-4EB2-BB91-6AAB6DC4D014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A57-62AC-41BD-97A5-A58B7D020D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6DC80-D800-4EB2-BB91-6AAB6DC4D014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5FA57-62AC-41BD-97A5-A58B7D020D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Là Bạn Th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1"/>
            <a:ext cx="3960440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Jesus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Bạn</a:t>
            </a:r>
            <a:r>
              <a:rPr lang="en-US" b="1" dirty="0"/>
              <a:t> </a:t>
            </a:r>
            <a:r>
              <a:rPr lang="en-US" b="1" dirty="0" err="1"/>
              <a:t>Thật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8676456" cy="5112568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 Ôi,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Chúa ta là Bạn thật,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Bằng lòng gánh tội lỗi chúng ta;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Ban ơn chúng ta hôm mai thân mật,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Trình cho Chúa ban tâm sự ta;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Bao lần ta bối rối ngập sầu tư,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Lắm lúc tâm hồn bổng bồi hồi,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Nguyên do chúng ta chẳng đem tâm sự,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Trình ra trước Jêsus mà thôi.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 Ai trong chúng ta đang chịu thử rèn,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Hồn linh luống sầu não đảo điên;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Bao nhiêu khúc nôi không nao không thẹn,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Trình lên Chúa chẳng nên trì diên.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 tìm đâu thiết hữu bằng Ngài nay,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Sẳn xẻ chia đoạn khổ chẳng phiền?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Duy Jêsus rõ khúc nôi ta rày,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Vậy mau khẩn đảo nơi bệ thiêng.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 Ai trong chúng ta bên lòng trìu trịu,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Nghìn sầu não chồng chất ngỗn ngang?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 mau đến xin Jêsus lo liệu,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Ngài vui xuống phước, ban bình an.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Khi bạn anh chán bỏ và cười chê,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Khá đến khai trình hết cho Ngài,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Duy Jêsus ban an nhiên trăm bề,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Hằng che chở dưới tay quyền oai.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Là Bạn Thật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Jesus Là Bạn Thật </dc:title>
  <dc:creator>mary</dc:creator>
  <cp:lastModifiedBy>mary</cp:lastModifiedBy>
  <cp:revision>9</cp:revision>
  <dcterms:created xsi:type="dcterms:W3CDTF">2022-08-18T16:10:37Z</dcterms:created>
  <dcterms:modified xsi:type="dcterms:W3CDTF">2022-08-18T18:52:02Z</dcterms:modified>
</cp:coreProperties>
</file>