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35EB5-01CA-4448-86EC-AE69B0779FEB}" type="datetimeFigureOut">
              <a:rPr lang="en-US" smtClean="0"/>
              <a:pPr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E4133-8101-4841-830F-450ECC2F5D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ut of My Bondage, Sorrow, and Nigh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Ako'y Lumalap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0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en-US" dirty="0" smtClean="0"/>
              <a:t> </a:t>
            </a:r>
            <a:r>
              <a:rPr lang="en-US" b="1" dirty="0" smtClean="0"/>
              <a:t>Jesus, </a:t>
            </a:r>
            <a:r>
              <a:rPr lang="en-US" b="1" dirty="0" err="1" smtClean="0"/>
              <a:t>Ako'y</a:t>
            </a:r>
            <a:r>
              <a:rPr lang="en-US" b="1" dirty="0" smtClean="0"/>
              <a:t> </a:t>
            </a:r>
            <a:r>
              <a:rPr lang="en-US" b="1" dirty="0" err="1" smtClean="0"/>
              <a:t>Lumalapit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pt-BR" b="1" dirty="0"/>
              <a:t/>
            </a:r>
            <a:br>
              <a:rPr lang="pt-B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5328592" cy="5544616"/>
          </a:xfrm>
        </p:spPr>
        <p:txBody>
          <a:bodyPr numCol="1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kalungkutan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kaligtasan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karamdaman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kalusugan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kasalanan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pagkalungi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dumudulog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pakandili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dumudulog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gawaing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marumi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sakdal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Umaawit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pagpupuri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Ako'y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dumudulog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3.Buhat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ligalig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banal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hilig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 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4.Buhat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puspos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lugod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tanngapin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pagkalugmok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pagkukupkop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mamasdan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Kita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163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Jesus, Ako'y Lumalapit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Labas sa gapos, dilim, panglaw </dc:title>
  <dc:creator>mary</dc:creator>
  <cp:lastModifiedBy>mary</cp:lastModifiedBy>
  <cp:revision>43</cp:revision>
  <dcterms:created xsi:type="dcterms:W3CDTF">2020-10-31T20:09:42Z</dcterms:created>
  <dcterms:modified xsi:type="dcterms:W3CDTF">2022-08-02T18:09:48Z</dcterms:modified>
</cp:coreProperties>
</file>