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E554D-642F-4B70-8310-19FBB4A3ECC4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70C99-60A2-4368-A898-A286CA0272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wideness in God's Mercy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 Anchura en Su Clemenc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132856"/>
            <a:ext cx="6696744" cy="404664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Hay Anchura en Su Clemencia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73016"/>
            <a:ext cx="9144000" cy="3096344"/>
          </a:xfrm>
        </p:spPr>
        <p:txBody>
          <a:bodyPr numCol="3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anchura en su clemencia,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cual la anchura de la mar;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bondad en su justicia;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complace en perdonar.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redención completa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sangre del Señor.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Gózate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Iglesia entera,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 tierno Dios  de Amor.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de Dios es ancho,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que humana comprensión;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admirablemente manso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paterno corazón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creeríamos si fuera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sencillo nuestro amor;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vería en nuestra vida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dulzura del Señor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huyen, agitados,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ovejas sin pastor?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que se alejan, necios,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tan verdadero amor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Bienvenida al penitente,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aun más  gracia al justo da;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es Salvador clemente,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sangre sanará.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 Anchura en Su Clemencia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anchura en su clemencia</dc:title>
  <dc:creator>mary</dc:creator>
  <cp:lastModifiedBy>mary</cp:lastModifiedBy>
  <cp:revision>10</cp:revision>
  <dcterms:created xsi:type="dcterms:W3CDTF">2022-08-23T19:51:13Z</dcterms:created>
  <dcterms:modified xsi:type="dcterms:W3CDTF">2022-08-24T20:22:29Z</dcterms:modified>
</cp:coreProperties>
</file>