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C1FA2-611E-4618-9750-D85FCAB637E8}" type="datetimeFigureOut">
              <a:rPr lang="en-US" smtClean="0"/>
              <a:pPr/>
              <a:t>8/27/2022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076BA-803C-4028-852B-5BE2278076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C1FA2-611E-4618-9750-D85FCAB637E8}" type="datetimeFigureOut">
              <a:rPr lang="en-US" smtClean="0"/>
              <a:pPr/>
              <a:t>8/27/2022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076BA-803C-4028-852B-5BE2278076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C1FA2-611E-4618-9750-D85FCAB637E8}" type="datetimeFigureOut">
              <a:rPr lang="en-US" smtClean="0"/>
              <a:pPr/>
              <a:t>8/27/2022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076BA-803C-4028-852B-5BE2278076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C1FA2-611E-4618-9750-D85FCAB637E8}" type="datetimeFigureOut">
              <a:rPr lang="en-US" smtClean="0"/>
              <a:pPr/>
              <a:t>8/27/2022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076BA-803C-4028-852B-5BE2278076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C1FA2-611E-4618-9750-D85FCAB637E8}" type="datetimeFigureOut">
              <a:rPr lang="en-US" smtClean="0"/>
              <a:pPr/>
              <a:t>8/27/2022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076BA-803C-4028-852B-5BE2278076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C1FA2-611E-4618-9750-D85FCAB637E8}" type="datetimeFigureOut">
              <a:rPr lang="en-US" smtClean="0"/>
              <a:pPr/>
              <a:t>8/27/2022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076BA-803C-4028-852B-5BE2278076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C1FA2-611E-4618-9750-D85FCAB637E8}" type="datetimeFigureOut">
              <a:rPr lang="en-US" smtClean="0"/>
              <a:pPr/>
              <a:t>8/27/2022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076BA-803C-4028-852B-5BE2278076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C1FA2-611E-4618-9750-D85FCAB637E8}" type="datetimeFigureOut">
              <a:rPr lang="en-US" smtClean="0"/>
              <a:pPr/>
              <a:t>8/27/2022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076BA-803C-4028-852B-5BE2278076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C1FA2-611E-4618-9750-D85FCAB637E8}" type="datetimeFigureOut">
              <a:rPr lang="en-US" smtClean="0"/>
              <a:pPr/>
              <a:t>8/27/2022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076BA-803C-4028-852B-5BE2278076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C1FA2-611E-4618-9750-D85FCAB637E8}" type="datetimeFigureOut">
              <a:rPr lang="en-US" smtClean="0"/>
              <a:pPr/>
              <a:t>8/27/2022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076BA-803C-4028-852B-5BE2278076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C1FA2-611E-4618-9750-D85FCAB637E8}" type="datetimeFigureOut">
              <a:rPr lang="en-US" smtClean="0"/>
              <a:pPr/>
              <a:t>8/27/2022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076BA-803C-4028-852B-5BE2278076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2C1FA2-611E-4618-9750-D85FCAB637E8}" type="datetimeFigureOut">
              <a:rPr lang="en-US" smtClean="0"/>
              <a:pPr/>
              <a:t>8/27/2022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076BA-803C-4028-852B-5BE22780768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내 주를 가까이 하려 함은3.jpg"/>
          <p:cNvPicPr>
            <a:picLocks noChangeAspect="1"/>
          </p:cNvPicPr>
          <p:nvPr userDrawn="1"/>
        </p:nvPicPr>
        <p:blipFill>
          <a:blip r:embed="rId14" cstate="print">
            <a:lum brigh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add menjek Istene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188640"/>
            <a:ext cx="4392488" cy="504056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err="1" smtClean="0"/>
              <a:t>Hadd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menjek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Istenem</a:t>
            </a:r>
            <a:r>
              <a:rPr lang="en-US" sz="4000" dirty="0" smtClean="0"/>
              <a:t/>
            </a:r>
            <a:br>
              <a:rPr lang="en-US" sz="4000" dirty="0" smtClean="0"/>
            </a:b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9672" y="1052736"/>
            <a:ext cx="5976664" cy="5256584"/>
          </a:xfrm>
        </p:spPr>
        <p:txBody>
          <a:bodyPr numCol="2">
            <a:noAutofit/>
          </a:bodyPr>
          <a:lstStyle/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Hadd menjek, Istenem,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Mindig feléd,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Fájdalmak útjain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Mindig feléd.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Ó, sok keresztje van,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ez az én utam,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Mert hozzád visz, Uram,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Mindig feléd.</a:t>
            </a:r>
          </a:p>
          <a:p>
            <a:pPr algn="l"/>
            <a:endParaRPr lang="en-US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hu-HU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 este száll reám,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 csöndes helyen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Álomra hajtanám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Fáradt fejem: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Nem lesz hol nyughatom,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Kő lesz a vánkosom,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álomszárnyakon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Szállok feléd.</a:t>
            </a:r>
          </a:p>
          <a:p>
            <a:pPr algn="l"/>
            <a:endParaRPr lang="hu-HU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Szívemtől trónodig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Mily szent csoda!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Mennyei grádicsok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Fényes sora.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szent angyalsereg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Mind nékem integet;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Ó, Uram, hadd megyek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Én is feléd!</a:t>
            </a:r>
          </a:p>
          <a:p>
            <a:pPr algn="l"/>
            <a:endParaRPr lang="en-US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hu-HU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Csillagvilágokat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Elhagyva már,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Elfáradt lelkem is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Hazatalál.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Hozzád, ha eljutok,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Lábadhoz roskadok: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Ottan megnyughatok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Örökre én.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112</Words>
  <Application>Microsoft Office PowerPoint</Application>
  <PresentationFormat>On-screen Show (4:3)</PresentationFormat>
  <Paragraphs>38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Hadd menjek Istenem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Istenem Te hozzád, Mind közelebb</dc:title>
  <dc:creator>mary</dc:creator>
  <cp:lastModifiedBy>mary</cp:lastModifiedBy>
  <cp:revision>13</cp:revision>
  <dcterms:created xsi:type="dcterms:W3CDTF">2022-08-26T19:23:19Z</dcterms:created>
  <dcterms:modified xsi:type="dcterms:W3CDTF">2022-08-27T17:24:31Z</dcterms:modified>
</cp:coreProperties>
</file>