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A13E9-83BA-4E08-AF49-6654ECEF63D1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40A0-263A-4E05-8A0A-6C0A8D440A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wideness in God's Mercy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wideness in God's Merc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6264696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Gottes</a:t>
            </a:r>
            <a:r>
              <a:rPr lang="en-US" b="1" dirty="0"/>
              <a:t> </a:t>
            </a:r>
            <a:r>
              <a:rPr lang="en-US" b="1" dirty="0" err="1" smtClean="0"/>
              <a:t>Gnad</a:t>
            </a:r>
            <a:r>
              <a:rPr lang="en-US" b="1" dirty="0" smtClean="0"/>
              <a:t> </a:t>
            </a:r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unabsehbar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620688"/>
            <a:ext cx="4536504" cy="465807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Gottes Gnad ist unabsehbar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des weiten Meeres Flut;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freundlich auch in Seiner Strenge,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selbst im Strafen noch so gut.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Schließet an Sein Herz den Sünder,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schenkt dem Frommen voller 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kann gnädger als der Vater,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treuer als der Heiland sein?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Gottes Liebe reicht viel weiter,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ein enger Mensch sich denkt;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mit ewigem Erbarmen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Sein Herz zu unserm drängt.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Wär mehr kindlich unsre Liebe,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nähmen wir Ihn schlicht beim Wort,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flöss in Seiner sonngen Nähe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unser Leben heiter fort.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109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Gottes Gnad ist unabsehbar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Gottes Gnad' ist unabsehbar</dc:title>
  <dc:creator>mary</dc:creator>
  <cp:lastModifiedBy>mary</cp:lastModifiedBy>
  <cp:revision>6</cp:revision>
  <dcterms:created xsi:type="dcterms:W3CDTF">2022-08-18T16:08:24Z</dcterms:created>
  <dcterms:modified xsi:type="dcterms:W3CDTF">2022-08-26T17:48:46Z</dcterms:modified>
</cp:coreProperties>
</file>