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1" d="100"/>
          <a:sy n="81" d="100"/>
        </p:scale>
        <p:origin x="-137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023A-E37F-4D60-AE6C-570D258B3BDC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9414-1479-4450-A85D-627419FB8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023A-E37F-4D60-AE6C-570D258B3BDC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9414-1479-4450-A85D-627419FB8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023A-E37F-4D60-AE6C-570D258B3BDC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9414-1479-4450-A85D-627419FB8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023A-E37F-4D60-AE6C-570D258B3BDC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9414-1479-4450-A85D-627419FB8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023A-E37F-4D60-AE6C-570D258B3BDC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9414-1479-4450-A85D-627419FB8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023A-E37F-4D60-AE6C-570D258B3BDC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9414-1479-4450-A85D-627419FB8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023A-E37F-4D60-AE6C-570D258B3BDC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9414-1479-4450-A85D-627419FB8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023A-E37F-4D60-AE6C-570D258B3BDC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9414-1479-4450-A85D-627419FB8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023A-E37F-4D60-AE6C-570D258B3BDC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9414-1479-4450-A85D-627419FB8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023A-E37F-4D60-AE6C-570D258B3BDC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9414-1479-4450-A85D-627419FB8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023A-E37F-4D60-AE6C-570D258B3BDC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9414-1479-4450-A85D-627419FB8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D023A-E37F-4D60-AE6C-570D258B3BDC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A9414-1479-4450-A85D-627419FB89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thu nallor sakhi yes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332656"/>
            <a:ext cx="6120680" cy="576064"/>
          </a:xfrm>
        </p:spPr>
        <p:txBody>
          <a:bodyPr>
            <a:normAutofit/>
          </a:bodyPr>
          <a:lstStyle/>
          <a:p>
            <a:r>
              <a:rPr lang="ml-IN" sz="2800" b="1" dirty="0" smtClean="0"/>
              <a:t>എന്തു നല്ലോർ സഖി യേശു</a:t>
            </a:r>
            <a:endParaRPr lang="ml-IN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10801200" cy="4464496"/>
          </a:xfrm>
        </p:spPr>
        <p:txBody>
          <a:bodyPr numCol="2">
            <a:noAutofit/>
          </a:bodyPr>
          <a:lstStyle/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എന്തു നല്ലോർ സഖി യേശു പാപ ദുഃഖം വഹിക്കും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എല്ലാം യേശുവോടു ചെന്നു ചൊല്ലീടുമ്പോൾ താൻ കേൾക്കും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നൊമ്പരം ഏറെ സഹിച്ചു സമാധാനങ്ങൾ നഷ്ടം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എല്ലാം യേശുവോടു ചെന്നു ചൊല്ലീടായ്ക നിമിത്തം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കഷ്ടം ശോധനകളുണ്ടോ എവ്വിധ ദുഃഖങ്ങളും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ലേശവും അധൈര്യം വേണ്ടാ ചൊല്ലാം യേശുവോടെല്ലാം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ദുഃഖം സർവ്വം വഹിക്കുന്ന മിത്രം മറ്റാരുമുണ്ടോ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ക്ഷീണമെല്ലാം അറിയുന്ന യേശുവോടു ചൊല്ലീടാം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ഉണ്ടോ ഭാരം ബലഹീനം തുമ്പങ്ങളും അസംഖ്യം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രക്ഷകനല്ലോ സങ്കേതം യേശുവോടറിയിക്കാം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മിത്രങ്ങൾ നിന്ദിക്കുന്നുണ്ടോ? പോയ് ചൊല്ലേശുവോടെല്ലാം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ഉള്ളം കയ്യിലീശൻ കാക്കും അങ്ങുണ്ടാശ്വാസമെല്ലാം</a:t>
            </a:r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Enthu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nallor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sakhi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dhukham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vahikkum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Yeshuvodu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chennu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Chollidumbol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kelkkum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Nombaramere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sahichu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samadhanagl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nashtam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Yeshuvodu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chennu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Chollidayka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nimitham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Kashtam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shodhanakal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undo 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Ivvidha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dhukhangalum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Leshavum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adhairyam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venda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Chollam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Yeshuvodellam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Dhukham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sarvam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vahikkunna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Mithram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mattarumundo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Ksheenamellam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ariyunna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Yeshuvodu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chollidam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Undo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bharam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belaheenam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humbangalum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samghyam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Rekshakam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allayo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sanketham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Yeshuvodariyikkam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Mithrangal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nindikkunnundo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Poy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cholleshuvodellam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Ullam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kayyil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eeshan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kaakkum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Angundashwamellam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122</Words>
  <Application>Microsoft Office PowerPoint</Application>
  <PresentationFormat>On-screen Show (4:3)</PresentationFormat>
  <Paragraphs>42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എന്തു നല്ലോർ സഖി യേശു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വാട്ട് എ ഫ്രണ്ട് വി ഹാവ് ഇൻ ജീസസ്‌</dc:title>
  <dc:creator>mary</dc:creator>
  <cp:lastModifiedBy>mary</cp:lastModifiedBy>
  <cp:revision>9</cp:revision>
  <dcterms:created xsi:type="dcterms:W3CDTF">2022-08-18T16:50:10Z</dcterms:created>
  <dcterms:modified xsi:type="dcterms:W3CDTF">2022-08-19T20:09:10Z</dcterms:modified>
</cp:coreProperties>
</file>