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7DE9C-D534-48F4-8273-9D43EBE567F2}" type="datetimeFigureOut">
              <a:rPr lang="en-US" smtClean="0"/>
              <a:pPr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12C4D-105C-47CB-AB46-0292C41CFB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어려운 일 당할 때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sting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544616" cy="533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En </a:t>
            </a:r>
            <a:r>
              <a:rPr lang="en-US" b="1" dirty="0" err="1"/>
              <a:t>Jesús</a:t>
            </a:r>
            <a:r>
              <a:rPr lang="en-US" b="1" dirty="0"/>
              <a:t> </a:t>
            </a:r>
            <a:r>
              <a:rPr lang="en-US" b="1" dirty="0" err="1"/>
              <a:t>confiando</a:t>
            </a:r>
            <a:r>
              <a:rPr lang="en-US" b="1" dirty="0"/>
              <a:t> </a:t>
            </a:r>
            <a:r>
              <a:rPr lang="en-US" b="1" dirty="0" err="1"/>
              <a:t>estoy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80728"/>
            <a:ext cx="7848872" cy="5616624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1.En Jesús confiando͜ estoy,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por tormenta voy;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poca es mi fe,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yo confiaré.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Confío͜ al amanecer,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Confío͜ al atardecer,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En cualquier acontecer,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En Jesús yo confiaré.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2.A mi corazón la luz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Brilla por Su͜ Espíritu;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Si͜ El me guía no </a:t>
            </a:r>
            <a:r>
              <a:rPr lang="es-E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ca͡eré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yo confiaré.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3.Cantando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͜ en la claridad,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Orando͜ en la͜ oscuridad,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Si͜ en peligros, clamaré,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yo confiaré.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4.Confiaré por tierra͜ y mar,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Confiaré hasta͜ el final;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regrese El,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Jesús yo confiaré.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 Jesús confiando estoy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Jesús confiando estoy </dc:title>
  <dc:creator>mary</dc:creator>
  <cp:lastModifiedBy>mary</cp:lastModifiedBy>
  <cp:revision>5</cp:revision>
  <dcterms:created xsi:type="dcterms:W3CDTF">2022-08-15T19:38:15Z</dcterms:created>
  <dcterms:modified xsi:type="dcterms:W3CDTF">2022-08-16T19:16:55Z</dcterms:modified>
</cp:coreProperties>
</file>