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9F7B-4C0A-4940-8D68-122DD791C879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4A6E-A254-4483-B552-9C74AFDAF3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here comes to my heart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m Cristo Há Perfeito Perdã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408712" cy="504056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Em Cristo Há Perfeito Perdão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3744416" cy="4658072"/>
          </a:xfrm>
        </p:spPr>
        <p:txBody>
          <a:bodyPr>
            <a:noAutofit/>
          </a:bodyPr>
          <a:lstStyle/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Em Cristo há perfeito perdão,</a:t>
            </a: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há nEle real salvação.</a:t>
            </a: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Há nEle também essa paz</a:t>
            </a: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agora me satisfaz.</a:t>
            </a:r>
          </a:p>
          <a:p>
            <a:pPr algn="l"/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Jesus meu pecado apagou</a:t>
            </a: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paz sem igual me outorgou.</a:t>
            </a: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Agora louvor renderei</a:t>
            </a: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Cristo, Senhor e Rei.</a:t>
            </a:r>
          </a:p>
          <a:p>
            <a:pPr algn="l"/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Oh, quando o momento chegar</a:t>
            </a: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eu ir com Jesus habitar,</a:t>
            </a: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 glória verei meu Senhor,</a:t>
            </a: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 todo o Seu esplendor.</a:t>
            </a:r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78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Em Cristo Há Perfeito Perdão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Cristo Há Perfeito Perdão</dc:title>
  <dc:creator>mary</dc:creator>
  <cp:lastModifiedBy>mary</cp:lastModifiedBy>
  <cp:revision>9</cp:revision>
  <dcterms:created xsi:type="dcterms:W3CDTF">2022-08-08T17:41:13Z</dcterms:created>
  <dcterms:modified xsi:type="dcterms:W3CDTF">2022-08-08T19:43:53Z</dcterms:modified>
</cp:coreProperties>
</file>