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2C2E1-4969-4F61-8777-C371B0B0614B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23663-470E-41F9-B366-1B9F2A7DD5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iều Này Thật S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76464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Thật</a:t>
            </a:r>
            <a:r>
              <a:rPr lang="en-US" b="1" dirty="0"/>
              <a:t> Sao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5328592" cy="494610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Điều này thật sao chính tôi lại được Chúa yêu?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Dự phần trong giao ước huyết Con Trời.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tự hy sinh, vì tôi chết thay,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tôi Ngài chịu đau đớn muôn điều.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tôi được yêu!  Sao có thể được?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Ngài! Thượng Đế! Lại chết vì tôi?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Chúa lớn lao!  Nào ai thấu triệt,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Đấng Chí Tôn chết thay tội tôi.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2.Thật mầu nhiệm thay, Chúa đã vì tôi xả thân.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Ngài sâu xa khó ai đo được.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Ngàn muôn thiên binh cũng không kiếm ra.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Chiều sâu của tình yêu Chúa Thiên Thượng.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đây tình yêu, bao quát lớn lao.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nầy, tình yêu tìm kiếm được tôi.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Chúa thẳm sâu, đầy dẫy khắp nơi.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Chúa kiếm ra tôi bằng tình yêu.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163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Điều Này Thật Sao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Điều Này Thật Sao</dc:title>
  <dc:creator>mary</dc:creator>
  <cp:lastModifiedBy>mary</cp:lastModifiedBy>
  <cp:revision>6</cp:revision>
  <dcterms:created xsi:type="dcterms:W3CDTF">2022-05-01T20:23:32Z</dcterms:created>
  <dcterms:modified xsi:type="dcterms:W3CDTF">2022-08-12T20:08:18Z</dcterms:modified>
</cp:coreProperties>
</file>