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82038-B61D-4A20-82A3-BAF471B1A93B}" type="datetimeFigureOut">
              <a:rPr lang="en-US" smtClean="0"/>
              <a:pPr/>
              <a:t>8/6/2022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21300-6406-4DDC-9B12-66C8AFE34C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82038-B61D-4A20-82A3-BAF471B1A93B}" type="datetimeFigureOut">
              <a:rPr lang="en-US" smtClean="0"/>
              <a:pPr/>
              <a:t>8/6/2022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21300-6406-4DDC-9B12-66C8AFE34C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82038-B61D-4A20-82A3-BAF471B1A93B}" type="datetimeFigureOut">
              <a:rPr lang="en-US" smtClean="0"/>
              <a:pPr/>
              <a:t>8/6/2022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21300-6406-4DDC-9B12-66C8AFE34C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82038-B61D-4A20-82A3-BAF471B1A93B}" type="datetimeFigureOut">
              <a:rPr lang="en-US" smtClean="0"/>
              <a:pPr/>
              <a:t>8/6/2022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21300-6406-4DDC-9B12-66C8AFE34C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82038-B61D-4A20-82A3-BAF471B1A93B}" type="datetimeFigureOut">
              <a:rPr lang="en-US" smtClean="0"/>
              <a:pPr/>
              <a:t>8/6/2022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21300-6406-4DDC-9B12-66C8AFE34C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82038-B61D-4A20-82A3-BAF471B1A93B}" type="datetimeFigureOut">
              <a:rPr lang="en-US" smtClean="0"/>
              <a:pPr/>
              <a:t>8/6/2022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21300-6406-4DDC-9B12-66C8AFE34C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82038-B61D-4A20-82A3-BAF471B1A93B}" type="datetimeFigureOut">
              <a:rPr lang="en-US" smtClean="0"/>
              <a:pPr/>
              <a:t>8/6/2022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21300-6406-4DDC-9B12-66C8AFE34C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82038-B61D-4A20-82A3-BAF471B1A93B}" type="datetimeFigureOut">
              <a:rPr lang="en-US" smtClean="0"/>
              <a:pPr/>
              <a:t>8/6/2022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21300-6406-4DDC-9B12-66C8AFE34C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82038-B61D-4A20-82A3-BAF471B1A93B}" type="datetimeFigureOut">
              <a:rPr lang="en-US" smtClean="0"/>
              <a:pPr/>
              <a:t>8/6/2022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21300-6406-4DDC-9B12-66C8AFE34C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82038-B61D-4A20-82A3-BAF471B1A93B}" type="datetimeFigureOut">
              <a:rPr lang="en-US" smtClean="0"/>
              <a:pPr/>
              <a:t>8/6/2022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21300-6406-4DDC-9B12-66C8AFE34C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82038-B61D-4A20-82A3-BAF471B1A93B}" type="datetimeFigureOut">
              <a:rPr lang="en-US" smtClean="0"/>
              <a:pPr/>
              <a:t>8/6/2022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21300-6406-4DDC-9B12-66C8AFE34C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482038-B61D-4A20-82A3-BAF471B1A93B}" type="datetimeFigureOut">
              <a:rPr lang="en-US" smtClean="0"/>
              <a:pPr/>
              <a:t>8/6/2022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C21300-6406-4DDC-9B12-66C8AFE34C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Great Physician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anh Y Ðộc Nhấ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36096" y="0"/>
            <a:ext cx="3456384" cy="404664"/>
          </a:xfrm>
        </p:spPr>
        <p:txBody>
          <a:bodyPr>
            <a:noAutofit/>
          </a:bodyPr>
          <a:lstStyle/>
          <a:p>
            <a:r>
              <a:rPr lang="en-US" sz="3600" b="1" dirty="0" err="1"/>
              <a:t>Danh</a:t>
            </a:r>
            <a:r>
              <a:rPr lang="en-US" sz="3600" b="1" dirty="0"/>
              <a:t> Y </a:t>
            </a:r>
            <a:r>
              <a:rPr lang="en-US" sz="3600" b="1" dirty="0" err="1"/>
              <a:t>Ðộc</a:t>
            </a:r>
            <a:r>
              <a:rPr lang="en-US" sz="3600" b="1" dirty="0"/>
              <a:t> </a:t>
            </a:r>
            <a:r>
              <a:rPr lang="en-US" sz="3600" b="1" dirty="0" err="1"/>
              <a:t>Nhất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83560" y="476672"/>
            <a:ext cx="3960440" cy="4874096"/>
          </a:xfrm>
        </p:spPr>
        <p:txBody>
          <a:bodyPr>
            <a:noAutofit/>
          </a:bodyPr>
          <a:lstStyle/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Vui thay ta được hằng gần bên nơi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Danh y độc nhất là Jêsus;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Tiếng Chúa khiến lòng buồn bực tươi vui,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 nghe lời phán từ Jêsus.</a:t>
            </a:r>
          </a:p>
          <a:p>
            <a:pPr algn="l"/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ĐK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Nhạc thiên sứ đồng tấu ly kỳ,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Hòa tiếng thánh đồ khắp năm châu,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Hát nhịp nhàng ngợi khen danh y Jêsus,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Chính mình Jêsus. A-men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Bao nhiêu tội tình đều được buông tha,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 nghe lời phán từ Jêsus;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Khoan thai lên đường đồng về nhà Cha,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Nâng kim miện đứng cùng Jêsus.</a:t>
            </a:r>
          </a:p>
          <a:p>
            <a:pPr algn="l"/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Chiên Con Thiên Phụ hằng được tôn vinh,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Tôi tin nhận chính mình Jêsus;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Danh Jêsus lòng này luôn hoan nghênh,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Tôi yêu chuộng mỹ hiệu Jêsus.</a:t>
            </a:r>
          </a:p>
          <a:p>
            <a:pPr algn="l"/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4.Bao nhiêu kính sợ tội ô quăng xa,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 tâm hồn đã nhờ Jêsus;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Tôi vui nghe vịnh một bài thi ca,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Danh y tuyệt đối là Jêsus.</a:t>
            </a:r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168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Danh Y Ðộc Nhất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Danh Y Ðộc Nhất</dc:title>
  <dc:creator>mary</dc:creator>
  <cp:lastModifiedBy>mary</cp:lastModifiedBy>
  <cp:revision>5</cp:revision>
  <dcterms:created xsi:type="dcterms:W3CDTF">2022-08-06T16:53:48Z</dcterms:created>
  <dcterms:modified xsi:type="dcterms:W3CDTF">2022-08-06T18:42:41Z</dcterms:modified>
</cp:coreProperties>
</file>