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8C89-7A23-4AAF-882A-FBF8357F5E9D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F9419-7EA2-4B31-B536-231C2C650B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mu Imebubujika Ni Ya Imanwe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Damu</a:t>
            </a:r>
            <a:r>
              <a:rPr lang="en-US" b="1" dirty="0" smtClean="0"/>
              <a:t> </a:t>
            </a:r>
            <a:r>
              <a:rPr lang="en-US" b="1" dirty="0" err="1"/>
              <a:t>Imebubujika</a:t>
            </a:r>
            <a:r>
              <a:rPr lang="en-US" b="1" dirty="0"/>
              <a:t> Ni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Imanweli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9324528" cy="630932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1.Damu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imebubujika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Imanweli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Wakioga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Husafiwa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Wakioga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2.Ilimpa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kushukuru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mautini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3.Kondoo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utimilivu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utimilivu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utimilivu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utimilivu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4.Bwana,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5.Nikifa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ujaponyamaa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Vumbini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Vumbini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Vumbini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ujaponyamaa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Vumbini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6.Bwana,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umenikirimu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Nisiyestahili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yako,sehemu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7.Nikubali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kukwimbia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nitakusifia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pweke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pweke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pweke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nitakusifia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pweke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170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Damu Imebubujika Ni Ya Imanweli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Damu Imebubujika Ni Ya Imanweli </dc:title>
  <dc:creator>mary</dc:creator>
  <cp:lastModifiedBy>mary</cp:lastModifiedBy>
  <cp:revision>7</cp:revision>
  <dcterms:created xsi:type="dcterms:W3CDTF">2022-08-30T18:26:41Z</dcterms:created>
  <dcterms:modified xsi:type="dcterms:W3CDTF">2022-08-30T19:29:22Z</dcterms:modified>
</cp:coreProperties>
</file>