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1AA2-A858-4CA9-BE44-9D32E02DAB52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9818B-5F04-43DA-BE86-9826EDFFE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1AA2-A858-4CA9-BE44-9D32E02DAB52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9818B-5F04-43DA-BE86-9826EDFFE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1AA2-A858-4CA9-BE44-9D32E02DAB52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9818B-5F04-43DA-BE86-9826EDFFE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1AA2-A858-4CA9-BE44-9D32E02DAB52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9818B-5F04-43DA-BE86-9826EDFFE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1AA2-A858-4CA9-BE44-9D32E02DAB52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9818B-5F04-43DA-BE86-9826EDFFE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1AA2-A858-4CA9-BE44-9D32E02DAB52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9818B-5F04-43DA-BE86-9826EDFFE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1AA2-A858-4CA9-BE44-9D32E02DAB52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9818B-5F04-43DA-BE86-9826EDFFE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1AA2-A858-4CA9-BE44-9D32E02DAB52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9818B-5F04-43DA-BE86-9826EDFFE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1AA2-A858-4CA9-BE44-9D32E02DAB52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9818B-5F04-43DA-BE86-9826EDFFE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1AA2-A858-4CA9-BE44-9D32E02DAB52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9818B-5F04-43DA-BE86-9826EDFFE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1AA2-A858-4CA9-BE44-9D32E02DAB52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9818B-5F04-43DA-BE86-9826EDFFE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11AA2-A858-4CA9-BE44-9D32E02DAB52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9818B-5F04-43DA-BE86-9826EDFFE3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comes to my hear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mai Anug'rah Tuh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476672"/>
            <a:ext cx="5328592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Damai</a:t>
            </a:r>
            <a:r>
              <a:rPr lang="en-US" b="1" dirty="0" smtClean="0"/>
              <a:t> </a:t>
            </a:r>
            <a:r>
              <a:rPr lang="en-US" b="1" dirty="0" err="1" smtClean="0"/>
              <a:t>Anug'rah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916832"/>
            <a:ext cx="6912768" cy="367240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-kali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Damai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damai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Damai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mengherankan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damai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amat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permai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Damai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anug'rah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2.Kristus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tersalib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Perdamaian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Landasan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sisiNya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Damai Anug'rah Tuhan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Mengalir dalam Hatiku</dc:title>
  <dc:creator>mary</dc:creator>
  <cp:lastModifiedBy>mary</cp:lastModifiedBy>
  <cp:revision>7</cp:revision>
  <dcterms:created xsi:type="dcterms:W3CDTF">2022-08-08T18:06:10Z</dcterms:created>
  <dcterms:modified xsi:type="dcterms:W3CDTF">2022-08-08T19:38:47Z</dcterms:modified>
</cp:coreProperties>
</file>