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8247-DC91-41DC-A5DC-5B8358E23C8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9FEF-4060-4F88-AA50-EC5216A8D4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8247-DC91-41DC-A5DC-5B8358E23C8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9FEF-4060-4F88-AA50-EC5216A8D4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8247-DC91-41DC-A5DC-5B8358E23C8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9FEF-4060-4F88-AA50-EC5216A8D4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8247-DC91-41DC-A5DC-5B8358E23C8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9FEF-4060-4F88-AA50-EC5216A8D4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8247-DC91-41DC-A5DC-5B8358E23C8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9FEF-4060-4F88-AA50-EC5216A8D4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8247-DC91-41DC-A5DC-5B8358E23C8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9FEF-4060-4F88-AA50-EC5216A8D4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8247-DC91-41DC-A5DC-5B8358E23C8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9FEF-4060-4F88-AA50-EC5216A8D4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8247-DC91-41DC-A5DC-5B8358E23C8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9FEF-4060-4F88-AA50-EC5216A8D4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8247-DC91-41DC-A5DC-5B8358E23C8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9FEF-4060-4F88-AA50-EC5216A8D4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8247-DC91-41DC-A5DC-5B8358E23C8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9FEF-4060-4F88-AA50-EC5216A8D4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8247-DC91-41DC-A5DC-5B8358E23C8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9FEF-4060-4F88-AA50-EC5216A8D4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48247-DC91-41DC-A5DC-5B8358E23C8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F9FEF-4060-4F88-AA50-EC5216A8D49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ive of Your Best to the Master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 lo Mejor Al Maes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256584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Da </a:t>
            </a:r>
            <a:r>
              <a:rPr lang="es-ES" b="1" dirty="0"/>
              <a:t>lo Mejor Al Maestro</a:t>
            </a:r>
            <a:br>
              <a:rPr lang="es-E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5256584" cy="415401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lo mejor al Maestro, tu juventud, tu vigor,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Dale el ardor de tu alma, lucha del bien en favor,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nos dio el ejemplo, siendo el joven de valor;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Sedle devoto ferviente, dale de ti lo mejor.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Da lo mejor al Maestro,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Tu juventud, tu vigor;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Dale el ardor de tu alma,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De la verdad lucha en pro.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lo mejor al Maestro, dale de tu alma, el honor;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sea él en tu vida el móvil de cada acción.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Dale, y te será dado el Hijo amado de Dios.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Sírvele día por día; dale de ti lo mejor.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lo mejor al Maestro, nada supera su amor,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dio por ti a sí mismo dejando gloria y honor.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murmuró al dar su vida por salvarte del error,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Ámale más cada día, dale de ti lo mejor.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168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Da lo Mejor Al Maestro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Da lo Mejor Al Maestro </dc:title>
  <dc:creator>mary</dc:creator>
  <cp:lastModifiedBy>mary</cp:lastModifiedBy>
  <cp:revision>5</cp:revision>
  <dcterms:created xsi:type="dcterms:W3CDTF">2023-09-22T17:21:57Z</dcterms:created>
  <dcterms:modified xsi:type="dcterms:W3CDTF">2023-09-22T18:34:24Z</dcterms:modified>
</cp:coreProperties>
</file>