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E4E31-3436-40F9-9F27-25FE45A07A9F}" type="datetimeFigureOut">
              <a:rPr lang="en-US" smtClean="0"/>
              <a:pPr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82F9-7F9D-46E7-8C2C-36CDAA3D3E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E4E31-3436-40F9-9F27-25FE45A07A9F}" type="datetimeFigureOut">
              <a:rPr lang="en-US" smtClean="0"/>
              <a:pPr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82F9-7F9D-46E7-8C2C-36CDAA3D3E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E4E31-3436-40F9-9F27-25FE45A07A9F}" type="datetimeFigureOut">
              <a:rPr lang="en-US" smtClean="0"/>
              <a:pPr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82F9-7F9D-46E7-8C2C-36CDAA3D3E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E4E31-3436-40F9-9F27-25FE45A07A9F}" type="datetimeFigureOut">
              <a:rPr lang="en-US" smtClean="0"/>
              <a:pPr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82F9-7F9D-46E7-8C2C-36CDAA3D3E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E4E31-3436-40F9-9F27-25FE45A07A9F}" type="datetimeFigureOut">
              <a:rPr lang="en-US" smtClean="0"/>
              <a:pPr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82F9-7F9D-46E7-8C2C-36CDAA3D3E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E4E31-3436-40F9-9F27-25FE45A07A9F}" type="datetimeFigureOut">
              <a:rPr lang="en-US" smtClean="0"/>
              <a:pPr/>
              <a:t>8/20/2022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82F9-7F9D-46E7-8C2C-36CDAA3D3E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E4E31-3436-40F9-9F27-25FE45A07A9F}" type="datetimeFigureOut">
              <a:rPr lang="en-US" smtClean="0"/>
              <a:pPr/>
              <a:t>8/20/2022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82F9-7F9D-46E7-8C2C-36CDAA3D3E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E4E31-3436-40F9-9F27-25FE45A07A9F}" type="datetimeFigureOut">
              <a:rPr lang="en-US" smtClean="0"/>
              <a:pPr/>
              <a:t>8/20/2022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82F9-7F9D-46E7-8C2C-36CDAA3D3E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E4E31-3436-40F9-9F27-25FE45A07A9F}" type="datetimeFigureOut">
              <a:rPr lang="en-US" smtClean="0"/>
              <a:pPr/>
              <a:t>8/20/2022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82F9-7F9D-46E7-8C2C-36CDAA3D3E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E4E31-3436-40F9-9F27-25FE45A07A9F}" type="datetimeFigureOut">
              <a:rPr lang="en-US" smtClean="0"/>
              <a:pPr/>
              <a:t>8/20/2022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82F9-7F9D-46E7-8C2C-36CDAA3D3E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E4E31-3436-40F9-9F27-25FE45A07A9F}" type="datetimeFigureOut">
              <a:rPr lang="en-US" smtClean="0"/>
              <a:pPr/>
              <a:t>8/20/2022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982F9-7F9D-46E7-8C2C-36CDAA3D3E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6E4E31-3436-40F9-9F27-25FE45A07A9F}" type="datetimeFigureOut">
              <a:rPr lang="en-US" smtClean="0"/>
              <a:pPr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F982F9-7F9D-46E7-8C2C-36CDAA3D3ED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at a Friend We Have in Jesus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hat a Friend We Have in Jesus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260648"/>
            <a:ext cx="6048672" cy="317847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Ç’mik</a:t>
            </a:r>
            <a:r>
              <a:rPr lang="en-US" b="1" dirty="0"/>
              <a:t>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b="1" dirty="0" err="1"/>
              <a:t>është</a:t>
            </a:r>
            <a:r>
              <a:rPr lang="en-US" b="1" dirty="0"/>
              <a:t> </a:t>
            </a:r>
            <a:r>
              <a:rPr lang="en-US" b="1" dirty="0" err="1"/>
              <a:t>Jezus</a:t>
            </a:r>
            <a:r>
              <a:rPr lang="en-US" b="1" dirty="0"/>
              <a:t> </a:t>
            </a:r>
            <a:r>
              <a:rPr lang="en-US" b="1" dirty="0" err="1"/>
              <a:t>Krishti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692696"/>
            <a:ext cx="7704856" cy="5976664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Ç’mik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është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Jezus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Krishti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çdo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rast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mbron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Ç’provilegj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shpiem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Zotit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Çdo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gjë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zemrën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lëndon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ç’paqtim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shumë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largojmë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ç’mundime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heqim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kot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Vetëm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bëjmë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njohur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falur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madhit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ngasje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mundime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mbushur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hidhërim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bëjmë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njohur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Zotit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dhuron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paqëtim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gjemë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tillë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Tjetër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Zotin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Krisht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zemrën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hap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tregoji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Ç’të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mundon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kotësisht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Nëse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rëndë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ngarkuar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Edhe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barrën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dot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lart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sytë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vështro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Zotin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Veten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mundo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kot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mërzisin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njerëzia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mbet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mik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thuaj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gjitha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Zotit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është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besnik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128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Ç’mik na është Jezus Krishti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Ç’mik na është Jezus Krishti</dc:title>
  <dc:creator>mary</dc:creator>
  <cp:lastModifiedBy>mary</cp:lastModifiedBy>
  <cp:revision>9</cp:revision>
  <dcterms:created xsi:type="dcterms:W3CDTF">2022-08-18T16:53:34Z</dcterms:created>
  <dcterms:modified xsi:type="dcterms:W3CDTF">2022-08-20T16:23:02Z</dcterms:modified>
</cp:coreProperties>
</file>