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94C9-EC16-4DC2-9BB6-7D84A2035B30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A867-6428-49C4-99B2-5F371162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94C9-EC16-4DC2-9BB6-7D84A2035B30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A867-6428-49C4-99B2-5F371162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94C9-EC16-4DC2-9BB6-7D84A2035B30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A867-6428-49C4-99B2-5F371162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94C9-EC16-4DC2-9BB6-7D84A2035B30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A867-6428-49C4-99B2-5F371162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94C9-EC16-4DC2-9BB6-7D84A2035B30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A867-6428-49C4-99B2-5F371162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94C9-EC16-4DC2-9BB6-7D84A2035B30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A867-6428-49C4-99B2-5F371162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94C9-EC16-4DC2-9BB6-7D84A2035B30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A867-6428-49C4-99B2-5F371162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94C9-EC16-4DC2-9BB6-7D84A2035B30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A867-6428-49C4-99B2-5F371162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94C9-EC16-4DC2-9BB6-7D84A2035B30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A867-6428-49C4-99B2-5F371162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94C9-EC16-4DC2-9BB6-7D84A2035B30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A867-6428-49C4-99B2-5F371162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94C9-EC16-4DC2-9BB6-7D84A2035B30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CA867-6428-49C4-99B2-5F371162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494C9-EC16-4DC2-9BB6-7D84A2035B30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CA867-6428-49C4-99B2-5F3711620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wenzi Lathu Ndiye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8"/>
            <a:ext cx="554461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Bwenzi</a:t>
            </a:r>
            <a:r>
              <a:rPr lang="en-US" b="1" dirty="0" smtClean="0"/>
              <a:t> </a:t>
            </a:r>
            <a:r>
              <a:rPr lang="en-US" b="1" dirty="0" err="1"/>
              <a:t>Lathu</a:t>
            </a:r>
            <a:r>
              <a:rPr lang="en-US" b="1" dirty="0"/>
              <a:t> </a:t>
            </a:r>
            <a:r>
              <a:rPr lang="en-US" b="1" dirty="0" err="1"/>
              <a:t>Ndiye</a:t>
            </a:r>
            <a:r>
              <a:rPr lang="en-US" b="1" dirty="0"/>
              <a:t> </a:t>
            </a:r>
            <a:r>
              <a:rPr lang="en-US" b="1" dirty="0" err="1"/>
              <a:t>Yesu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268760"/>
            <a:ext cx="5256584" cy="473008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1.Bwenzi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Atikonda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Zifunsiro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zathu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Tipemphere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Mbuyathu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tisowa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Zitibvuta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cabeko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sitimanka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Kumpemphera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Mlunguyo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2.Tiri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zotiyesa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Zitidetsa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nkhawamu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Tisadandaule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Timpephere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Mbuyathu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tikaona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Timkhulupiramo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atidziwa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Timpemphere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yekhayo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3.Kodi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titolema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Zotiwawa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m’mitmamo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Atipulumutsa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TImpempere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atothawa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’bale,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Pempheratu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bwenzilo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Akusunga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mkono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Udzapumuliramo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Bwenzi Lathu Ndiye Yesu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Bwenzi Lathu Ndiye Yesu </dc:title>
  <dc:creator>mary</dc:creator>
  <cp:lastModifiedBy>mary</cp:lastModifiedBy>
  <cp:revision>7</cp:revision>
  <dcterms:created xsi:type="dcterms:W3CDTF">2022-04-25T14:19:04Z</dcterms:created>
  <dcterms:modified xsi:type="dcterms:W3CDTF">2022-08-20T15:11:14Z</dcterms:modified>
</cp:coreProperties>
</file>