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21D61-6C44-44A6-A316-00D19913B187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2D8A0-22FD-4CAD-A6D8-30EDE9105B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a manadino a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836712"/>
            <a:ext cx="4392488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Aza</a:t>
            </a:r>
            <a:r>
              <a:rPr lang="en-US" b="1" dirty="0" smtClean="0"/>
              <a:t> </a:t>
            </a:r>
            <a:r>
              <a:rPr lang="en-US" b="1" dirty="0" err="1" smtClean="0"/>
              <a:t>manadino</a:t>
            </a:r>
            <a:r>
              <a:rPr lang="en-US" b="1" dirty="0" smtClean="0"/>
              <a:t> </a:t>
            </a:r>
            <a:r>
              <a:rPr lang="en-US" b="1" dirty="0" err="1" smtClean="0"/>
              <a:t>ahy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2708920"/>
            <a:ext cx="6400800" cy="29523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manadino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Mpihaino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vavaka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Hanalavitra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Mitodiha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Mpanjaka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manadino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Mpihaino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vavaka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fiereko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Vatolampy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kamboty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Afa-tahotra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miandrandra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manadino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Mpihaino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vavaka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Aza manadino ahy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Aza manadino ahy, ry Mpihaino vavaka</dc:title>
  <dc:creator>mary</dc:creator>
  <cp:lastModifiedBy>mary</cp:lastModifiedBy>
  <cp:revision>12</cp:revision>
  <dcterms:created xsi:type="dcterms:W3CDTF">2022-01-19T16:13:51Z</dcterms:created>
  <dcterms:modified xsi:type="dcterms:W3CDTF">2022-08-19T20:29:43Z</dcterms:modified>
</cp:coreProperties>
</file>