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6A7-0B81-4C79-9AB7-1AA2F22C0426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1B203-8B54-4AA6-AA64-9F51FF735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6A7-0B81-4C79-9AB7-1AA2F22C0426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1B203-8B54-4AA6-AA64-9F51FF735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6A7-0B81-4C79-9AB7-1AA2F22C0426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1B203-8B54-4AA6-AA64-9F51FF735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6A7-0B81-4C79-9AB7-1AA2F22C0426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1B203-8B54-4AA6-AA64-9F51FF735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6A7-0B81-4C79-9AB7-1AA2F22C0426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1B203-8B54-4AA6-AA64-9F51FF735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6A7-0B81-4C79-9AB7-1AA2F22C0426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1B203-8B54-4AA6-AA64-9F51FF735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6A7-0B81-4C79-9AB7-1AA2F22C0426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1B203-8B54-4AA6-AA64-9F51FF735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6A7-0B81-4C79-9AB7-1AA2F22C0426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1B203-8B54-4AA6-AA64-9F51FF735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6A7-0B81-4C79-9AB7-1AA2F22C0426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1B203-8B54-4AA6-AA64-9F51FF735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6A7-0B81-4C79-9AB7-1AA2F22C0426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1B203-8B54-4AA6-AA64-9F51FF735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206A7-0B81-4C79-9AB7-1AA2F22C0426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1B203-8B54-4AA6-AA64-9F51FF735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206A7-0B81-4C79-9AB7-1AA2F22C0426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1B203-8B54-4AA6-AA64-9F51FF7353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t of My Bondage, Sorrow, and Night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us meinen Ketten, Sorgen und Na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488832" cy="476672"/>
          </a:xfrm>
        </p:spPr>
        <p:txBody>
          <a:bodyPr>
            <a:noAutofit/>
          </a:bodyPr>
          <a:lstStyle/>
          <a:p>
            <a:r>
              <a:rPr lang="de-DE" sz="3600" b="1" dirty="0" smtClean="0"/>
              <a:t>Aus meinen Ketten, Sorgen und Nacht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000" y="881336"/>
            <a:ext cx="9001000" cy="5976664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Aus meinen Banden, Kummer und Leid,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ich komm, Jesus ich komm,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 deiner Freiheit, Wonne und Freud,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ich komm zu Dir.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 dem Gebrechen zu Dir mein Heil,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 meiner Armut zum Erbe-teil.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 all dem Meinen, zu Dir ich eil‘,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ich komm zu Dir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Aus meinem Irren, aus dem Verlust,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ich komm, Jesus ich komm,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meines Mittlers liebende Brust,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ich komm zu Dir.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 meinem Zagen, zum Dankes-drang,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 Dir, im Sturm wo nimmer mir bang.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 Erden-Not, zum Jubel-Gesang,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ich komm zu Dir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Aus meiner Unruh‘, aus stolzem Wahn,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ich komm, Jesus ich komm,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 deines Willens göttlichem Plan,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ich komm zu Dir.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 Eigenliebe in Deine Lieb,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statt des Verzagens Mut-voller Trieb.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nur zu leben, Gnade mir gib,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ich komm zu Dir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182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Aus meinen Ketten, Sorgen und Nacht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 meinen Ketten, Sorgen und Nacht</dc:title>
  <dc:creator>mary</dc:creator>
  <cp:lastModifiedBy>mary</cp:lastModifiedBy>
  <cp:revision>4</cp:revision>
  <dcterms:created xsi:type="dcterms:W3CDTF">2020-10-31T20:07:32Z</dcterms:created>
  <dcterms:modified xsi:type="dcterms:W3CDTF">2022-08-01T16:39:22Z</dcterms:modified>
</cp:coreProperties>
</file>