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8F009-1E2A-422D-863C-33BEEFAE3D57}" type="datetimeFigureOut">
              <a:rPr lang="en-US" smtClean="0"/>
              <a:pPr/>
              <a:t>8/5/2022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B88C9-D2AC-46D4-8F49-EE6F805785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Pangalan Pag Tinaw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"/>
            <a:ext cx="5832648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/>
              <a:t>Pangalan</a:t>
            </a:r>
            <a:r>
              <a:rPr lang="en-US" b="1" dirty="0"/>
              <a:t> </a:t>
            </a:r>
            <a:r>
              <a:rPr lang="en-US" b="1" dirty="0" err="1"/>
              <a:t>Pag</a:t>
            </a:r>
            <a:r>
              <a:rPr lang="en-US" b="1" dirty="0"/>
              <a:t> </a:t>
            </a:r>
            <a:r>
              <a:rPr lang="en-US" b="1" dirty="0" err="1"/>
              <a:t>Tinawag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5184576" cy="5400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trompeta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hinipan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dadalhin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marilag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tinawag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tinawag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tinawag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Naroon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 at </a:t>
            </a:r>
            <a:r>
              <a:rPr lang="en-US" sz="1600" b="1" dirty="0" err="1" smtClean="0">
                <a:solidFill>
                  <a:srgbClr val="FF0000"/>
                </a:solidFill>
              </a:rPr>
              <a:t>tutugon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agad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nangamatay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Bubuhayin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nagkatipon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kalangitan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magkakawalay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maglingkod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Ipahayag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paglilingkod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natapos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Gantimpala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igagawad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103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Ang Pangalan Pag Tinawag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Ang Pangalan Pag Tinawag </dc:title>
  <dc:creator>mary</dc:creator>
  <cp:lastModifiedBy>mary</cp:lastModifiedBy>
  <cp:revision>8</cp:revision>
  <dcterms:created xsi:type="dcterms:W3CDTF">2022-08-05T16:26:42Z</dcterms:created>
  <dcterms:modified xsi:type="dcterms:W3CDTF">2022-08-05T18:31:12Z</dcterms:modified>
</cp:coreProperties>
</file>