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CF97D-FE1B-4FD6-B6DA-43CC2FBC61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E9B8-8275-424C-BC1A-B0CA0FE274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h! Donne À Notre Âme Plus De Saintet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"/>
            <a:ext cx="8568952" cy="908720"/>
          </a:xfrm>
        </p:spPr>
        <p:txBody>
          <a:bodyPr>
            <a:normAutofit/>
          </a:bodyPr>
          <a:lstStyle/>
          <a:p>
            <a:r>
              <a:rPr lang="fr-FR" sz="3600" b="1" dirty="0"/>
              <a:t>Ah! Donne À Notre Âme Plus De Sainteté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6840760" cy="52292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1.Ah ! donne à notre âme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de sainteté,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d’ardente flamme,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sérénité 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de confiance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rester debout,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de patience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supporter tout.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2.Fais qu’elle contemple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 cesse l’Agneau,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parfait exemple,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croix, son tombeau,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grâce fidèle,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immense amour,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gloire éternelle,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prochain retour.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3.Jésus, à nos larmes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veux compatir,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toutes tes armes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 nous revêtir.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dans la lumière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Marchant avec toi,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 cesse en prière,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vivions de foi 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4.Forme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service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cœurs plus joyeux,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Prompts au sacrifice,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sous tes yeux 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chantent, qui tremblent,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Remplis de ferveur 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cœurs qui ressemblent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tien, cher Sauveur.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146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Ah! Donne À Notre Âme Plus De Sainteté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Ah! Donne À Notre Âme Plus De Sainteté</dc:title>
  <dc:creator>mary</dc:creator>
  <cp:lastModifiedBy>mary</cp:lastModifiedBy>
  <cp:revision>9</cp:revision>
  <dcterms:created xsi:type="dcterms:W3CDTF">2022-08-10T18:10:32Z</dcterms:created>
  <dcterms:modified xsi:type="dcterms:W3CDTF">2022-08-11T17:18:03Z</dcterms:modified>
</cp:coreProperties>
</file>