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2647B-1AC5-4805-9816-E31A61F19CB3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1F1D-AF33-4FDB-AE0E-782FE7D4A9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슬픈 마음 있는 사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752528" cy="506487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슬픈 </a:t>
            </a:r>
            <a:r>
              <a:rPr lang="ko-KR" altLang="en-US" b="1" dirty="0"/>
              <a:t>마음 있는 사람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4824536" cy="4586064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슬픈 마음 있는 사람 예수 이름 믿으면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영원토록 변함 없는 기쁜 마음 얻으리</a:t>
            </a:r>
          </a:p>
          <a:p>
            <a:pPr algn="l"/>
            <a:endParaRPr lang="ko-KR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예수의 이름은 세상의 소망이요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예수의 이름은 천국의 기쁨일세</a:t>
            </a:r>
          </a:p>
          <a:p>
            <a:pPr algn="l"/>
            <a:endParaRPr lang="ko-KR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거룩하신 주의 이름 너의 방패 삼으라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환난 시험 당할 때에 주께 기도드려라</a:t>
            </a:r>
          </a:p>
          <a:p>
            <a:pPr algn="l"/>
            <a:endParaRPr lang="ko-KR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존귀하신 주의 이름 우리 기쁨되도다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품에 안길 때에 기뻐 찬송 부르리</a:t>
            </a:r>
          </a:p>
          <a:p>
            <a:pPr algn="l"/>
            <a:endParaRPr lang="ko-KR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갈 길 다 간 후에 보좌 앞에 나아가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왕의 왕께 경배하며 면류관을 드리리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슬픈 마음 있는 사람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슬픈 마음 있는 사람 </dc:title>
  <dc:creator>mary</dc:creator>
  <cp:lastModifiedBy>mary</cp:lastModifiedBy>
  <cp:revision>8</cp:revision>
  <dcterms:created xsi:type="dcterms:W3CDTF">2022-07-21T00:23:15Z</dcterms:created>
  <dcterms:modified xsi:type="dcterms:W3CDTF">2022-07-26T16:35:09Z</dcterms:modified>
</cp:coreProperties>
</file>