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77CD-F036-40D3-8C86-34A382AE93CC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7B851-13AB-4CA5-A24D-999FFB7B28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77CD-F036-40D3-8C86-34A382AE93CC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7B851-13AB-4CA5-A24D-999FFB7B28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77CD-F036-40D3-8C86-34A382AE93CC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7B851-13AB-4CA5-A24D-999FFB7B28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77CD-F036-40D3-8C86-34A382AE93CC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7B851-13AB-4CA5-A24D-999FFB7B28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77CD-F036-40D3-8C86-34A382AE93CC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7B851-13AB-4CA5-A24D-999FFB7B28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77CD-F036-40D3-8C86-34A382AE93CC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7B851-13AB-4CA5-A24D-999FFB7B28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77CD-F036-40D3-8C86-34A382AE93CC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7B851-13AB-4CA5-A24D-999FFB7B28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77CD-F036-40D3-8C86-34A382AE93CC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7B851-13AB-4CA5-A24D-999FFB7B28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77CD-F036-40D3-8C86-34A382AE93CC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7B851-13AB-4CA5-A24D-999FFB7B28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77CD-F036-40D3-8C86-34A382AE93CC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7B851-13AB-4CA5-A24D-999FFB7B28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77CD-F036-40D3-8C86-34A382AE93CC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7B851-13AB-4CA5-A24D-999FFB7B28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A77CD-F036-40D3-8C86-34A382AE93CC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7B851-13AB-4CA5-A24D-999FFB7B288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ake the Name of Jesus with You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悩める人び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332656"/>
            <a:ext cx="3240360" cy="360040"/>
          </a:xfrm>
        </p:spPr>
        <p:txBody>
          <a:bodyPr>
            <a:normAutofit fontScale="90000"/>
          </a:bodyPr>
          <a:lstStyle/>
          <a:p>
            <a:r>
              <a:rPr lang="ja-JP" altLang="en-US" b="1"/>
              <a:t>悩める人びと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1052736"/>
            <a:ext cx="4392488" cy="4802088"/>
          </a:xfrm>
        </p:spPr>
        <p:txBody>
          <a:bodyPr>
            <a:noAutofit/>
          </a:bodyPr>
          <a:lstStyle/>
          <a:p>
            <a:pPr algn="l"/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悩める人びと　御名を聞きなば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喜びのもとは　イェスなりと知らん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ja-JP" altLang="en-US" sz="1800" b="1" smtClean="0">
                <a:solidFill>
                  <a:srgbClr val="FF0000"/>
                </a:solidFill>
              </a:rPr>
              <a:t>主なるイェスを　受け入れまつれ</a:t>
            </a:r>
          </a:p>
          <a:p>
            <a:pPr algn="l"/>
            <a:r>
              <a:rPr lang="ja-JP" altLang="en-US" sz="1800" b="1" smtClean="0">
                <a:solidFill>
                  <a:srgbClr val="FF0000"/>
                </a:solidFill>
              </a:rPr>
              <a:t>主なるイェスを　心の中に</a:t>
            </a:r>
            <a:r>
              <a:rPr lang="en-US" altLang="ja-JP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御名をば心の　守りとなして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試むる者に　勝ちを得よかし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救い主イェスの　腕かいなの中に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休ろうに勝る　幸さちは世になし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世を去りて　天あまつ国に行くとき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高らかに讃たたえん　主の聖き名を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14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悩める人びと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悩める人びと</dc:title>
  <dc:creator>mary</dc:creator>
  <cp:lastModifiedBy>mary</cp:lastModifiedBy>
  <cp:revision>4</cp:revision>
  <dcterms:created xsi:type="dcterms:W3CDTF">2022-07-21T00:24:07Z</dcterms:created>
  <dcterms:modified xsi:type="dcterms:W3CDTF">2022-07-24T16:42:34Z</dcterms:modified>
</cp:coreProperties>
</file>