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6974-172E-47F8-98CC-C866718C88E2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6D61E-9BB2-4059-B569-68E452EF7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6974-172E-47F8-98CC-C866718C88E2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6D61E-9BB2-4059-B569-68E452EF7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6974-172E-47F8-98CC-C866718C88E2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6D61E-9BB2-4059-B569-68E452EF7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6974-172E-47F8-98CC-C866718C88E2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6D61E-9BB2-4059-B569-68E452EF7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6974-172E-47F8-98CC-C866718C88E2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6D61E-9BB2-4059-B569-68E452EF7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6974-172E-47F8-98CC-C866718C88E2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6D61E-9BB2-4059-B569-68E452EF7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6974-172E-47F8-98CC-C866718C88E2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6D61E-9BB2-4059-B569-68E452EF7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6974-172E-47F8-98CC-C866718C88E2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6D61E-9BB2-4059-B569-68E452EF7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6974-172E-47F8-98CC-C866718C88E2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6D61E-9BB2-4059-B569-68E452EF7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6974-172E-47F8-98CC-C866718C88E2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6D61E-9BB2-4059-B569-68E452EF7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6974-172E-47F8-98CC-C866718C88E2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6D61E-9BB2-4059-B569-68E452EF7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06974-172E-47F8-98CC-C866718C88E2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D61E-9BB2-4059-B569-68E452EF75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寶貝名何甘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600400" cy="578495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寶</a:t>
            </a:r>
            <a:r>
              <a:rPr lang="zh-TW" altLang="en-US" b="1" dirty="0"/>
              <a:t>貝名何甘甜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3744416" cy="4586064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時常攜帶耶穌的名，你們憂愁困苦人，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祂能賜你安慰、安寧，除去所有的煩悶。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副歌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寶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貝名，何甘甜！世之望和天之樂！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寶貝名，何甘甜！世之望和天之樂。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時常攜帶耶穌的名，當作籐牌敵火箭；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每逢誘惑攪擾你靈，呼吸這名在心間。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當祂愛手撫摩、安慰，當我舌頭在歌唱，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耶穌的名何等寶貝，使我心頭滿歡暢。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等到被提、面見救主，耶穌的名仍頌揚，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在祂腳前歡然俯伏，尊敬祂為王中王。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172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寶貝名何甘甜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寶貝名何甘甜 </dc:title>
  <dc:creator>mary</dc:creator>
  <cp:lastModifiedBy>mary</cp:lastModifiedBy>
  <cp:revision>7</cp:revision>
  <dcterms:created xsi:type="dcterms:W3CDTF">2021-03-26T16:00:13Z</dcterms:created>
  <dcterms:modified xsi:type="dcterms:W3CDTF">2022-07-27T21:56:00Z</dcterms:modified>
</cp:coreProperties>
</file>