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C88B-3190-4913-94AD-49D300CB4670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AAC3-1561-4233-8686-A67094885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C88B-3190-4913-94AD-49D300CB4670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AAC3-1561-4233-8686-A67094885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C88B-3190-4913-94AD-49D300CB4670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AAC3-1561-4233-8686-A67094885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C88B-3190-4913-94AD-49D300CB4670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AAC3-1561-4233-8686-A67094885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C88B-3190-4913-94AD-49D300CB4670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AAC3-1561-4233-8686-A67094885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C88B-3190-4913-94AD-49D300CB4670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AAC3-1561-4233-8686-A67094885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C88B-3190-4913-94AD-49D300CB4670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AAC3-1561-4233-8686-A67094885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C88B-3190-4913-94AD-49D300CB4670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AAC3-1561-4233-8686-A67094885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C88B-3190-4913-94AD-49D300CB4670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AAC3-1561-4233-8686-A67094885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C88B-3190-4913-94AD-49D300CB4670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AAC3-1561-4233-8686-A67094885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C88B-3190-4913-94AD-49D300CB4670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AAC3-1561-4233-8686-A67094885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BC88B-3190-4913-94AD-49D300CB4670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9AAC3-1561-4233-8686-A670948857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t Was The Blessing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前要的是祝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620688"/>
            <a:ext cx="3528392" cy="65050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前要的是祝福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91072" y="2060848"/>
            <a:ext cx="8352928" cy="452431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zh-CN" altLang="en-US" b="1" dirty="0" smtClean="0"/>
              <a:t>前要的是祝福，今要主自己</a:t>
            </a:r>
          </a:p>
          <a:p>
            <a:r>
              <a:rPr lang="zh-CN" altLang="en-US" b="1" dirty="0" smtClean="0"/>
              <a:t>前要的是医治，今要主而已</a:t>
            </a:r>
          </a:p>
          <a:p>
            <a:r>
              <a:rPr lang="zh-CN" altLang="en-US" b="1" dirty="0" smtClean="0"/>
              <a:t>前我贪求恩赐，今要赐恩者</a:t>
            </a:r>
          </a:p>
          <a:p>
            <a:r>
              <a:rPr lang="zh-CN" altLang="en-US" b="1" dirty="0" smtClean="0"/>
              <a:t>前我寻求能力，今要全能者</a:t>
            </a:r>
          </a:p>
          <a:p>
            <a:endParaRPr lang="en-US" altLang="zh-CN" b="1" dirty="0" smtClean="0"/>
          </a:p>
          <a:p>
            <a:endParaRPr lang="zh-CN" altLang="en-US" b="1" dirty="0" smtClean="0"/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副歌</a:t>
            </a: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永远举起耶稣，赞美主不歇</a:t>
            </a: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一切在基督里，主是我一切</a:t>
            </a:r>
          </a:p>
          <a:p>
            <a:endParaRPr lang="en-US" altLang="zh-CN" b="1" dirty="0" smtClean="0"/>
          </a:p>
          <a:p>
            <a:endParaRPr lang="zh-CN" altLang="en-US" b="1" dirty="0" smtClean="0"/>
          </a:p>
          <a:p>
            <a:r>
              <a:rPr lang="zh-CN" altLang="en-US" b="1" dirty="0" smtClean="0"/>
              <a:t>前常用手抓主，今主手牵我</a:t>
            </a:r>
          </a:p>
          <a:p>
            <a:r>
              <a:rPr lang="zh-CN" altLang="en-US" b="1" dirty="0" smtClean="0"/>
              <a:t>前常无所适从，今抛锚稳妥</a:t>
            </a:r>
          </a:p>
          <a:p>
            <a:r>
              <a:rPr lang="zh-CN" altLang="en-US" b="1" dirty="0" smtClean="0"/>
              <a:t>前是宝贵感觉，今凭主口说</a:t>
            </a:r>
          </a:p>
          <a:p>
            <a:r>
              <a:rPr lang="zh-CN" altLang="en-US" b="1" dirty="0" smtClean="0"/>
              <a:t>前是频频苦试，今完全信托</a:t>
            </a:r>
          </a:p>
          <a:p>
            <a:endParaRPr lang="en-US" altLang="zh-CN" b="1" dirty="0" smtClean="0"/>
          </a:p>
          <a:p>
            <a:r>
              <a:rPr lang="zh-CN" altLang="en-US" b="1" dirty="0" smtClean="0"/>
              <a:t>前</a:t>
            </a:r>
            <a:r>
              <a:rPr lang="zh-CN" altLang="en-US" b="1" dirty="0" smtClean="0"/>
              <a:t>是忙于打算，今则靠祈求</a:t>
            </a:r>
          </a:p>
          <a:p>
            <a:r>
              <a:rPr lang="zh-CN" altLang="en-US" b="1" dirty="0" smtClean="0"/>
              <a:t>前是悬切挂虑，今则主担忧</a:t>
            </a:r>
          </a:p>
          <a:p>
            <a:r>
              <a:rPr lang="zh-CN" altLang="en-US" b="1" dirty="0" smtClean="0"/>
              <a:t>前随我之所欲，今听主支配</a:t>
            </a:r>
          </a:p>
          <a:p>
            <a:r>
              <a:rPr lang="zh-CN" altLang="en-US" b="1" dirty="0" smtClean="0"/>
              <a:t>前不住的讨问，今不断赞美</a:t>
            </a:r>
          </a:p>
          <a:p>
            <a:endParaRPr lang="zh-CN" altLang="en-US" b="1" dirty="0" smtClean="0"/>
          </a:p>
          <a:p>
            <a:r>
              <a:rPr lang="zh-CN" altLang="en-US" b="1" dirty="0" smtClean="0"/>
              <a:t>前我欲利用主，今则主用我</a:t>
            </a:r>
          </a:p>
          <a:p>
            <a:r>
              <a:rPr lang="zh-CN" altLang="en-US" b="1" dirty="0" smtClean="0"/>
              <a:t>前是我的事业，今为主工作</a:t>
            </a:r>
          </a:p>
          <a:p>
            <a:r>
              <a:rPr lang="zh-CN" altLang="en-US" b="1" dirty="0" smtClean="0"/>
              <a:t>前欲得人称赞，今求主欢喜</a:t>
            </a:r>
          </a:p>
          <a:p>
            <a:r>
              <a:rPr lang="zh-CN" altLang="en-US" b="1" dirty="0" smtClean="0"/>
              <a:t>前不过半得救，今被救到底</a:t>
            </a:r>
          </a:p>
          <a:p>
            <a:endParaRPr lang="en-US" altLang="zh-CN" b="1" dirty="0" smtClean="0"/>
          </a:p>
          <a:p>
            <a:endParaRPr lang="zh-CN" altLang="en-US" b="1" dirty="0" smtClean="0"/>
          </a:p>
          <a:p>
            <a:r>
              <a:rPr lang="zh-CN" altLang="en-US" b="1" dirty="0" smtClean="0"/>
              <a:t>前羡慕得着主，今知主属我</a:t>
            </a:r>
          </a:p>
          <a:p>
            <a:r>
              <a:rPr lang="zh-CN" altLang="en-US" b="1" dirty="0" smtClean="0"/>
              <a:t>前我灯将熄灭，今则光炳烁</a:t>
            </a:r>
          </a:p>
          <a:p>
            <a:r>
              <a:rPr lang="zh-CN" altLang="en-US" b="1" dirty="0" smtClean="0"/>
              <a:t>前所望的是死，今等候被提</a:t>
            </a:r>
          </a:p>
          <a:p>
            <a:r>
              <a:rPr lang="zh-CN" altLang="en-US" b="1" dirty="0" smtClean="0"/>
              <a:t>我所有的一切，都在主自己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266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前要的是祝福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前要的是祝福 </dc:title>
  <dc:creator>mary</dc:creator>
  <cp:lastModifiedBy>mary</cp:lastModifiedBy>
  <cp:revision>6</cp:revision>
  <dcterms:created xsi:type="dcterms:W3CDTF">2022-07-28T15:51:25Z</dcterms:created>
  <dcterms:modified xsi:type="dcterms:W3CDTF">2022-07-29T18:04:38Z</dcterms:modified>
</cp:coreProperties>
</file>