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763BA-EA29-4A35-B8D0-A241E124AFEC}" type="datetimeFigureOut">
              <a:rPr lang="en-US" smtClean="0"/>
              <a:pPr/>
              <a:t>7/4/2022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27BFA-B679-42FE-AD52-A47D977C64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なにゆえみ神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672408" cy="54868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ja-JP" altLang="en-US"/>
              <a:t>なにゆえみ神は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4608512" cy="4802088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何ゆえ御神は　かかる身をも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神の子とせしか　知るを得ねど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我が依り頼む主は　ゆだねたる身と魂たまを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守り得たもうと　確信するなり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何ゆえ御言葉　信ぜし時に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安きを得たるか　知るを得ねど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何ゆえ主イェスを　救い主と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信じ救われしか　知るを得ねど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我が世の終わりに　いかなること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待てるかは露つゆも　知るを得ねど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</a:t>
            </a: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救い主イェスを　いずれの日に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　見たてまつるかは　知るを得ねど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なにゆえみ神は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なにゆえみ神は </dc:title>
  <dc:creator>mary</dc:creator>
  <cp:lastModifiedBy>mary</cp:lastModifiedBy>
  <cp:revision>7</cp:revision>
  <dcterms:created xsi:type="dcterms:W3CDTF">2022-07-01T19:57:39Z</dcterms:created>
  <dcterms:modified xsi:type="dcterms:W3CDTF">2022-07-04T15:56:13Z</dcterms:modified>
</cp:coreProperties>
</file>