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D4CBA-E268-4B1D-8576-31CD38603456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E4C28-6389-4A5F-B9F4-92125027F4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めなるよろこ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0"/>
            <a:ext cx="4104456" cy="650503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あめなるよろこび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980728"/>
            <a:ext cx="4104456" cy="5184576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あめなるよろこび こよなき愛を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たずさえくだれる わが君イエスよ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すくいのめぐみを あらわにしめし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いやしきこの身に やどらせたまえ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いのちをあたうる 主よ、とどまりて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われらのこころを とこ宮となし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あしたにゆうべに いのりをささげ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たたえのうたをば うたわせたまえ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われらをあらたに つくりきよめて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さかえにさかえを いや増しくわえ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みくににのぼりて みまえに伏す日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みかおのひかりを 映させたまえ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あめなるよろこび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天なる喜び</dc:title>
  <dc:creator>mary</dc:creator>
  <cp:lastModifiedBy>mary</cp:lastModifiedBy>
  <cp:revision>7</cp:revision>
  <dcterms:created xsi:type="dcterms:W3CDTF">2022-07-21T01:05:55Z</dcterms:created>
  <dcterms:modified xsi:type="dcterms:W3CDTF">2022-07-21T17:11:09Z</dcterms:modified>
</cp:coreProperties>
</file>