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D23E9-F53B-40D9-ABFA-779A95C49D86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E5830-9F8C-4125-8636-16E122F9EC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แต่ข้ารู้จักพระองค์ที่ข้าเชื่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33670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แต่</a:t>
            </a:r>
            <a:r>
              <a:rPr lang="th-TH" b="1" dirty="0"/>
              <a:t>ข้ารู้จักพระองค์ที่ข้าเชื่อ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5832648" cy="4514056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1.ข้าไม่รู้ว่าเหตุไรพระเจ้า แสดงพระคุณประหลาด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เหตุไรที่พระเยซูยอมไถ่ ล้างใจข้าให้สะอาด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</a:t>
            </a:r>
            <a:r>
              <a:rPr lang="th-TH" sz="1800" b="1" dirty="0" smtClean="0">
                <a:solidFill>
                  <a:srgbClr val="FF0000"/>
                </a:solidFill>
              </a:rPr>
              <a:t>รับ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แต่ข้ารู้จักพระองค์ที่ข้าเชื่อ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และเชื่อมั่นคงว่าพระองค์ทรงฤทธิ์อาจ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รักษาซึ่งมอบไว้กับพระองค์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จนถึงกาลวันนั้นได้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2.ข้าไม่รู้ว่าพระองค์ทรงให้ ความเชื่อแก่ข้าอย่างไร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เหตุไรเมื่อเชื่อพระธรรมโอวาท จึงได้ความสุขยิ่งใหญ่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ไม่รู้ว่าพระวิญญาณดลใจ ให้ข้าเห็นบาปอย่างไร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หรือเมื่ออ่านคำตรัสของพระองค์ จึงเกิดความไว้วางใจ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4.ไม่รู้ว่าเมื่อใดเสด็จมา เวลาเช้าสายบ่ายเย็นห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รือข้าต้องถึงความมรณา หรือได้พบในเวหา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124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แต่ข้ารู้จักพระองค์ที่ข้าเชื่อ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แต่ข้ารู้จักพระองค์ที่ข้าเชื่อ </dc:title>
  <dc:creator>mary</dc:creator>
  <cp:lastModifiedBy>mary</cp:lastModifiedBy>
  <cp:revision>8</cp:revision>
  <dcterms:created xsi:type="dcterms:W3CDTF">2022-07-01T16:43:34Z</dcterms:created>
  <dcterms:modified xsi:type="dcterms:W3CDTF">2022-07-02T15:35:17Z</dcterms:modified>
</cp:coreProperties>
</file>