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1357-AC6F-4673-B4E7-F422F57D8FB5}" type="datetimeFigureOut">
              <a:rPr lang="en-US" smtClean="0"/>
              <a:pPr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54D96-0E02-450D-AA23-660CBBB2F1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1357-AC6F-4673-B4E7-F422F57D8FB5}" type="datetimeFigureOut">
              <a:rPr lang="en-US" smtClean="0"/>
              <a:pPr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54D96-0E02-450D-AA23-660CBBB2F1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1357-AC6F-4673-B4E7-F422F57D8FB5}" type="datetimeFigureOut">
              <a:rPr lang="en-US" smtClean="0"/>
              <a:pPr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54D96-0E02-450D-AA23-660CBBB2F1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1357-AC6F-4673-B4E7-F422F57D8FB5}" type="datetimeFigureOut">
              <a:rPr lang="en-US" smtClean="0"/>
              <a:pPr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54D96-0E02-450D-AA23-660CBBB2F1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1357-AC6F-4673-B4E7-F422F57D8FB5}" type="datetimeFigureOut">
              <a:rPr lang="en-US" smtClean="0"/>
              <a:pPr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54D96-0E02-450D-AA23-660CBBB2F1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1357-AC6F-4673-B4E7-F422F57D8FB5}" type="datetimeFigureOut">
              <a:rPr lang="en-US" smtClean="0"/>
              <a:pPr/>
              <a:t>7/28/2022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54D96-0E02-450D-AA23-660CBBB2F1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1357-AC6F-4673-B4E7-F422F57D8FB5}" type="datetimeFigureOut">
              <a:rPr lang="en-US" smtClean="0"/>
              <a:pPr/>
              <a:t>7/28/2022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54D96-0E02-450D-AA23-660CBBB2F1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1357-AC6F-4673-B4E7-F422F57D8FB5}" type="datetimeFigureOut">
              <a:rPr lang="en-US" smtClean="0"/>
              <a:pPr/>
              <a:t>7/28/2022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54D96-0E02-450D-AA23-660CBBB2F1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1357-AC6F-4673-B4E7-F422F57D8FB5}" type="datetimeFigureOut">
              <a:rPr lang="en-US" smtClean="0"/>
              <a:pPr/>
              <a:t>7/28/2022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54D96-0E02-450D-AA23-660CBBB2F1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1357-AC6F-4673-B4E7-F422F57D8FB5}" type="datetimeFigureOut">
              <a:rPr lang="en-US" smtClean="0"/>
              <a:pPr/>
              <a:t>7/28/2022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54D96-0E02-450D-AA23-660CBBB2F1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1357-AC6F-4673-B4E7-F422F57D8FB5}" type="datetimeFigureOut">
              <a:rPr lang="en-US" smtClean="0"/>
              <a:pPr/>
              <a:t>7/28/2022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54D96-0E02-450D-AA23-660CBBB2F1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D1357-AC6F-4673-B4E7-F422F57D8FB5}" type="datetimeFigureOut">
              <a:rPr lang="en-US" smtClean="0"/>
              <a:pPr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54D96-0E02-450D-AA23-660CBBB2F1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ce It Was The Blessing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ดี๋ยวนี้มีพระเจ้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548680"/>
            <a:ext cx="3816424" cy="6480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เดี๋ยวนี้</a:t>
            </a:r>
            <a:r>
              <a:rPr lang="th-TH" b="1" dirty="0"/>
              <a:t>มีพระเจ้า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7016" y="1556792"/>
            <a:ext cx="8856984" cy="5112568"/>
          </a:xfrm>
        </p:spPr>
        <p:txBody>
          <a:bodyPr numCol="2"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1.ครั้งหนึ่งข้าฯอยากได้พร เดี๋ยวนี้ได้พระเจ้า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ครั้งหนึ่งพึ่งใจตัวเอง เดี๋ยวนี้พึ่งพระธรรม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ครั้งหนึ่งต้องการสิ่งของ เดี๋ยวนี้มีพระเจ้า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ครั้งหนึ่งอยากแต่หายป่วย เดี๋ยวนี้ได้พระองค์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เดี๋ยวนี้ข้าฯจะร้องเพลง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สรรเสริญสาธุการ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สารพัดที่มีอยู่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เป็นของพระองค์ประทาน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2.ครั้งหนึ่งวางแต่โครงการ เดี๋ยวนี้อธิษฐาน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ครั้งหนึ่งเป็นห่วงกังวล  เดี๋ยวนี้ทรงคุ้มครอง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ครั้งหนึ่งตามอำเภอใจ เดี๋ยวนี้ตามพระองค์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ครั้งหนึ่งชอบแต่ทูลขอ เดี๋ยวนี้ขอบพระคุณ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ครั้งหนึ่งข้าฯพึ่งความดี เดี๋ยวนี้พึ่งพระเจ้า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ครั้งหนึ่งข้าฯใช้พระองค์ เดี๋ยวนี้ทรงใช้ข้าฯ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ครั้งหนึ่งข้าฯต้องการฤทธิ์ เดี๋ยวนี้มีพระคริสต์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ครั้งหนึ่งทำเพื่อตนเอง เดี๋ยวนี้เพื่อพระเจ้า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4.ครั้งหนึ่งมีแต่ความหวัง เดี๋ยวนี้รอดจริงจัง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ครั้งหนึ่งความเชื่อจวนดับ เดี๋ยวนี้กลับแจ่มใส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ครั้งหนึ่งคอยท่าความตาย เดี๋ยวนี้มีชีวิต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เดี๋ยวนี้ข้าได้รอดแน่ มั่นคงในพระคริสต์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164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เดี๋ยวนี้มีพระเจ้า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เดี๋ยวนี้มีพระเจ้า </dc:title>
  <dc:creator>mary</dc:creator>
  <cp:lastModifiedBy>mary</cp:lastModifiedBy>
  <cp:revision>8</cp:revision>
  <dcterms:created xsi:type="dcterms:W3CDTF">2021-03-24T15:01:51Z</dcterms:created>
  <dcterms:modified xsi:type="dcterms:W3CDTF">2022-07-28T18:03:27Z</dcterms:modified>
</cp:coreProperties>
</file>