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53807-4B55-4F50-9B1D-7E65E4E5CE92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63DC-72B3-4D8A-B129-E53AF8659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53807-4B55-4F50-9B1D-7E65E4E5CE92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63DC-72B3-4D8A-B129-E53AF8659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53807-4B55-4F50-9B1D-7E65E4E5CE92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63DC-72B3-4D8A-B129-E53AF8659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53807-4B55-4F50-9B1D-7E65E4E5CE92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63DC-72B3-4D8A-B129-E53AF8659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53807-4B55-4F50-9B1D-7E65E4E5CE92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63DC-72B3-4D8A-B129-E53AF8659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53807-4B55-4F50-9B1D-7E65E4E5CE92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63DC-72B3-4D8A-B129-E53AF8659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53807-4B55-4F50-9B1D-7E65E4E5CE92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63DC-72B3-4D8A-B129-E53AF8659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53807-4B55-4F50-9B1D-7E65E4E5CE92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63DC-72B3-4D8A-B129-E53AF8659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53807-4B55-4F50-9B1D-7E65E4E5CE92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63DC-72B3-4D8A-B129-E53AF8659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53807-4B55-4F50-9B1D-7E65E4E5CE92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63DC-72B3-4D8A-B129-E53AF8659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53807-4B55-4F50-9B1D-7E65E4E5CE92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63DC-72B3-4D8A-B129-E53AF86591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53807-4B55-4F50-9B1D-7E65E4E5CE92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D63DC-72B3-4D8A-B129-E53AF86591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้าอยากรู้เรื่อง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8863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>
                <a:solidFill>
                  <a:schemeClr val="bg1"/>
                </a:solidFill>
              </a:rPr>
              <a:t>ข้า</a:t>
            </a:r>
            <a:r>
              <a:rPr lang="th-TH" b="1" dirty="0">
                <a:solidFill>
                  <a:schemeClr val="bg1"/>
                </a:solidFill>
              </a:rPr>
              <a:t>อยากรู้เรื่องพระเยซู</a:t>
            </a:r>
            <a:r>
              <a:rPr lang="th-TH" dirty="0">
                <a:solidFill>
                  <a:schemeClr val="bg1"/>
                </a:solidFill>
              </a:rPr>
              <a:t/>
            </a:r>
            <a:br>
              <a:rPr lang="th-TH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620688"/>
            <a:ext cx="3240360" cy="4658072"/>
          </a:xfrm>
        </p:spPr>
        <p:txBody>
          <a:bodyPr>
            <a:noAutofit/>
          </a:bodyPr>
          <a:lstStyle/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1.ข้าฯอยากรู้เรื่องพระเยซูเจ้า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อยากรู้แจ่มแจ้งมากขึ้นกว่าเก่า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อยากเห็นความรอดครบถ้วนสมบูรณ์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ความรักผู้ไถ่อยากได้เพิ่มพูน </a:t>
            </a:r>
          </a:p>
          <a:p>
            <a:pPr algn="l"/>
            <a:endParaRPr lang="th-TH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ร้องรับ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รู้เรื่องพระเยซูเจ้า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รู้เรื่องพระเยซูเจ้า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อยากเห็นความรอดครบถ้วนสมบูรณ์ 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ความรักผู้ไถ่อยากได้เพิ่มพูน 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2.ข้าฯอยากรู้เรื่องพระเยซูเจ้า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ความบริสุทธิ์มีมากกว่าเก่า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ขอพระวิญญาณชี้แจงให้เห็น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สำแดงพระคริสต์แก่ข้าฯชัดเจน </a:t>
            </a:r>
          </a:p>
          <a:p>
            <a:pPr algn="l"/>
            <a:endParaRPr lang="th-TH" sz="10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3. โดยพระคัมภีร์ข้าฯรู้แน่นอน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เรื่องพระเยซูมากกว่าแต่ก่อน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ฟังสุรเสียงซึ่งตรัสแก่ข้าฯ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ทำตามคำสอนทุกครั้งทุกครา </a:t>
            </a:r>
          </a:p>
          <a:p>
            <a:pPr algn="l"/>
            <a:endParaRPr lang="th-TH" sz="10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4.ข้าฯอยากรู้เรื่องพระเยซูเจ้า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ผู้ประทับบนบัลลังก์เพริศเพรา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อยากเห็นพระองค์ทรงครอบครองโลก 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มีสันติสุขหมดความทุกข์โศก 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ข้าอยากรู้เรื่องพระเยซู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ข้าอยากรู้เรื่องพระเยซู</dc:title>
  <dc:creator>mary</dc:creator>
  <cp:lastModifiedBy>mary</cp:lastModifiedBy>
  <cp:revision>6</cp:revision>
  <dcterms:created xsi:type="dcterms:W3CDTF">2022-07-08T16:59:16Z</dcterms:created>
  <dcterms:modified xsi:type="dcterms:W3CDTF">2022-07-08T19:24:12Z</dcterms:modified>
</cp:coreProperties>
</file>