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BEC2D-5952-4C3D-BB35-73854E623770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E071D-B83C-4A21-B698-FFD2BD6802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hall We Gather at the River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39"/>
            <a:ext cx="7848872" cy="432049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sz="4000" b="1" cap="small" dirty="0" smtClean="0"/>
              <a:t>ചേര്‍ന്നീടാം </a:t>
            </a:r>
            <a:r>
              <a:rPr lang="ml-IN" sz="4000" b="1" cap="small" dirty="0"/>
              <a:t>നദിക്കരെ നാം</a:t>
            </a:r>
            <a:br>
              <a:rPr lang="ml-IN" sz="4000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10332640" cy="5184576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ചേര്‍ന്നീടാം നദിക്കരെ നാം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ദൂതര്‍ മേവും തീരത്തില്‍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പളങ്കു തിരയടിക്കും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 സിംഹാസനത്തിന്‍ മുന്‍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 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ചേര്‍ന്നീടും നദിക്കരെ നാം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ഹാ ശോഭിതം ഹാ ശോഭനം ആ തീരം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ശുദ്ധരൊത്തു വാഴുമന്നാ തീരെ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ദൈവ സിംഹാസനത്തിന്‍ മുന്‍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 നദിയിന്‍ മണല്‍ തീരെ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വെള്ളി ഓളം തള്ളുമ്പോള്‍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നാം അരാധിക്കുമെന്നേക്കും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പൂര്‍ണ്ണ സന്തോഷ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സുദിനം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മിന്നും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തീരത്തെത്തും മുമ്പേ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 ഭാരം നീക്കേണം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കൃപയാലെ രക്ഷ നേടും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അങ്കിയും നല്‍ കിരീടവും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ആനന്ദിക്കും നദി തീരെ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രക്ഷകനെ കാണുമ്പോള്‍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മരണം ജയിച്ച ശുദ്ധര്‍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പാടി വാഴ്ത്തീടും തന്‍ കൃപയെ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വേഗം ചേരും മിന്നും തീരേ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വേഗം തീരും യാത്രയും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വേഗം വരും ഹൃത്തിന്‍ മോദം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ശാന്തി ചേര്‍ക്കും നല്‍ ഗീതമായ്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79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ചേര്‍ന്നീടാം നദിക്കരെ നാം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ചേര്‍ന്നീടാം നദിക്കരെ നാം </dc:title>
  <dc:creator>mary</dc:creator>
  <cp:lastModifiedBy>mary</cp:lastModifiedBy>
  <cp:revision>8</cp:revision>
  <dcterms:created xsi:type="dcterms:W3CDTF">2021-04-29T13:42:22Z</dcterms:created>
  <dcterms:modified xsi:type="dcterms:W3CDTF">2022-07-06T15:57:10Z</dcterms:modified>
</cp:coreProperties>
</file>