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0347-30EA-4D44-B6FD-57348CD63398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4567-2DF4-4EAE-A065-A1C99CCC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0347-30EA-4D44-B6FD-57348CD63398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4567-2DF4-4EAE-A065-A1C99CCC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0347-30EA-4D44-B6FD-57348CD63398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4567-2DF4-4EAE-A065-A1C99CCC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0347-30EA-4D44-B6FD-57348CD63398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4567-2DF4-4EAE-A065-A1C99CCC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0347-30EA-4D44-B6FD-57348CD63398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4567-2DF4-4EAE-A065-A1C99CCC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0347-30EA-4D44-B6FD-57348CD63398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4567-2DF4-4EAE-A065-A1C99CCC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0347-30EA-4D44-B6FD-57348CD63398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4567-2DF4-4EAE-A065-A1C99CCC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0347-30EA-4D44-B6FD-57348CD63398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4567-2DF4-4EAE-A065-A1C99CCC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0347-30EA-4D44-B6FD-57348CD63398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4567-2DF4-4EAE-A065-A1C99CCC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0347-30EA-4D44-B6FD-57348CD63398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4567-2DF4-4EAE-A065-A1C99CCC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40347-30EA-4D44-B6FD-57348CD63398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4567-2DF4-4EAE-A065-A1C99CCC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40347-30EA-4D44-B6FD-57348CD63398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4567-2DF4-4EAE-A065-A1C99CCCAD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பேரன்பர் இயேசு நிற்கிறார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0"/>
            <a:ext cx="7560840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ta-IN" sz="4000" b="1" dirty="0" smtClean="0"/>
              <a:t>பேரன்பர் </a:t>
            </a:r>
            <a:r>
              <a:rPr lang="ta-IN" sz="4000" b="1" dirty="0"/>
              <a:t>இயேசு </a:t>
            </a:r>
            <a:r>
              <a:rPr lang="ta-IN" sz="4000" b="1" dirty="0" smtClean="0"/>
              <a:t>நிற்கிறார்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ta-IN" sz="4000" b="1" dirty="0"/>
              <a:t/>
            </a:r>
            <a:br>
              <a:rPr lang="ta-IN" sz="4000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04664"/>
            <a:ext cx="8460432" cy="5661248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1.பேரன்பர்இயேசு நிற்கிறார்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மகா வைத்தியனாக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கடாட்சமாகப்  பார்க்கிறார்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நல் நாமம் போற்றுவோமே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பல்லவி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விண்ணில் மேன்மை பெற்றதே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மண்ணோர்க் கின்பமாகவே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பாடிப்போற்றும் நாமமே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இயேசு என்னும் நாமம்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2.உன் பாவம் யாவும் மன்னிப்பேன்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அஞ்சாதே என்கிறாரே;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சந்தேகங் கொண்டு சோர்வதேன்?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மெய்ப் பாக்கியம் ஈகிறாரே 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3.உயிர்த்த ஆட்டுக்குட்டிக்கே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மேன்மை உண்டாவதாக!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நேசிக்கிறேன் இயேசு நாமம்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நம்பிடுவேன் என்றென்றும்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4.குற்றம் பயம் நீக்கும் நாமம்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வேறில்லை இயேசுவே தான்!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ஆத்மா பூரிப்படையும்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அந்நாமம்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கேட்கும்போது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Pearanbar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nirkiraar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Vaithiyanaaga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Kadatchamaaga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paarkiraar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pottruvom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Vinnil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Meanmai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Pettrathae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Mannorkku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Inbamaagavae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pottrum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Naamamae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paavam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yaavaiyum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Mannippean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Anjaathae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Enkiraarare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Santhaekam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kondu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saervathaen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bakkiyam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Eegiraarae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Uyirtha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kuttikae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Meanmai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Undavathaaga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Neasikkirean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Nambiduvean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Entrentrum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Kuttram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Neekkum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Naamam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Vearillai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Yesuvae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Aathuma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Poorippadaiyum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Annaamam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Keatkkum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114</Words>
  <Application>Microsoft Office PowerPoint</Application>
  <PresentationFormat>On-screen Show (4:3)</PresentationFormat>
  <Paragraphs>54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பேரன்பர் இயேசு நிற்கிறார்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பேரன்பர் இயேசு நிற்கிறார் </dc:title>
  <dc:creator>mary</dc:creator>
  <cp:lastModifiedBy>mary</cp:lastModifiedBy>
  <cp:revision>11</cp:revision>
  <dcterms:created xsi:type="dcterms:W3CDTF">2022-07-15T22:29:00Z</dcterms:created>
  <dcterms:modified xsi:type="dcterms:W3CDTF">2022-07-16T17:24:13Z</dcterms:modified>
</cp:coreProperties>
</file>