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CBCF7-60CC-48AD-A144-9EEEAC25166F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375EA-1936-4AD3-B209-FA1BA5C48D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सबसे बड़ा बैद्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88640"/>
            <a:ext cx="3384376" cy="36004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सबसे बड़ा बैद्य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1432" y="678205"/>
            <a:ext cx="4933056" cy="4082008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संसार का सबसे बड़ा बैद्य  वह हमारा यीशु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उनको जो पाप में हुए कैद   कि प्यार से बोलता यीशु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कोरस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सब </a:t>
            </a:r>
            <a:r>
              <a:rPr lang="hi-IN" sz="1600" b="1" dirty="0" smtClean="0">
                <a:solidFill>
                  <a:srgbClr val="FF0000"/>
                </a:solidFill>
              </a:rPr>
              <a:t>संसार में मीठा </a:t>
            </a:r>
            <a:r>
              <a:rPr lang="hi-IN" sz="1600" b="1" dirty="0" smtClean="0">
                <a:solidFill>
                  <a:srgbClr val="FF0000"/>
                </a:solidFill>
              </a:rPr>
              <a:t>नाम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hi-IN" sz="1600" b="1" dirty="0" smtClean="0">
                <a:solidFill>
                  <a:srgbClr val="FF0000"/>
                </a:solidFill>
              </a:rPr>
              <a:t>पृथ्वी </a:t>
            </a:r>
            <a:r>
              <a:rPr lang="hi-IN" sz="1600" b="1" dirty="0" smtClean="0">
                <a:solidFill>
                  <a:srgbClr val="FF0000"/>
                </a:solidFill>
              </a:rPr>
              <a:t>स्वर्ग में मीठा नाम 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सबसे प्रिय मीठा </a:t>
            </a:r>
            <a:r>
              <a:rPr lang="hi-IN" sz="1600" b="1" dirty="0" smtClean="0">
                <a:solidFill>
                  <a:srgbClr val="FF0000"/>
                </a:solidFill>
              </a:rPr>
              <a:t>नाम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hi-IN" sz="1600" b="1" dirty="0" smtClean="0">
                <a:solidFill>
                  <a:srgbClr val="FF0000"/>
                </a:solidFill>
              </a:rPr>
              <a:t>यीशु </a:t>
            </a:r>
            <a:r>
              <a:rPr lang="hi-IN" sz="1600" b="1" dirty="0" smtClean="0">
                <a:solidFill>
                  <a:srgbClr val="FF0000"/>
                </a:solidFill>
              </a:rPr>
              <a:t>यीशु यीशु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तुम्हारा सबसे बड़ा पाप है क्षमा बोलता  यीशु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तुम स्वर्ग को आओ साथ मिलाप  कि मुकुट देता यीशु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यीशु का नाम बचाता है हर पाप और दुः ख से यीशु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वह प्यार से सब बुलाता है कौन और है जैसा यीशु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हे भाईयों उसकी स्तुति गाओ कि इसके योग्य यीशु हे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बहनों तुम भी गीत उठाओ  है सदा धन्य यीशु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5. हे लड़कों तुम भी राग मिलाओ तुम्हारा भी है शु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खजूर की डाल आनन्द से लाओ तुमको बचाता यीशु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स्वर्ग देश को जब हम चढ़ेंगे  देखेंगे अपना यीशु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वहाँ कर नहीं मरेंगे अनन्त आनन्द साथ यीशु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सबसे बड़ा बैद्य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सबसे बड़ा वैध्य</dc:title>
  <dc:creator>mary</dc:creator>
  <cp:lastModifiedBy>mary</cp:lastModifiedBy>
  <cp:revision>13</cp:revision>
  <dcterms:created xsi:type="dcterms:W3CDTF">2022-07-11T19:03:08Z</dcterms:created>
  <dcterms:modified xsi:type="dcterms:W3CDTF">2022-07-19T16:32:50Z</dcterms:modified>
</cp:coreProperties>
</file>