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F03F0-648A-4E7B-9189-CCD0B8C9BA43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8DEEA-8748-4F4D-AA42-10E0F1EA33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يا نفس قد وافى يس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248472" cy="548680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يا نفس قد وافى يسوع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843808" y="1196752"/>
            <a:ext cx="5868144" cy="535531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ما دُمتَ تبغي صُحبتي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عوني إليكَ أَقبَلْ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تخشَ بأساً - قُوتي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بالضعفِ فيكَ تُكْملْ</a:t>
            </a: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من لي هنا أو في السما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سيدي سواكا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فاشدُدْ رجائي مُنعِما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بالروحِ مِن عُلاكا</a:t>
            </a: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5 - مِرساة نفسي في ثبات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وعدك الأمينِ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تبقي معي حتى الممات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والنشرِ يا معيني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يا نفسِ قد وافى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يسوعْ</a:t>
            </a:r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ربُّ الفدى القديرُ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شافيكِ من سُقمٍ يَروعْ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طبيبُكِ الخبيرُ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أحلى نشيدٍ في العُلى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والأرضِ لاسمِهِ حلا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فلْتُؤده المـلا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أبهجَ الثناءِ</a:t>
            </a: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قال المسيحُ ابنُ الإلهْ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إني غفرتُ إثمَكْ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سِرْ في سلامٍ للحياهْ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واطرَحْ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عليَّ همَّكْ</a:t>
            </a: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99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يا نفس قد وافى يسوع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يا نفس قد وافى يسوع</dc:title>
  <dc:creator>mary</dc:creator>
  <cp:lastModifiedBy>mary</cp:lastModifiedBy>
  <cp:revision>6</cp:revision>
  <dcterms:created xsi:type="dcterms:W3CDTF">2022-07-11T18:52:08Z</dcterms:created>
  <dcterms:modified xsi:type="dcterms:W3CDTF">2022-07-17T21:59:05Z</dcterms:modified>
</cp:coreProperties>
</file>