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D895-45C5-472F-896E-2D0DE2F168EA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99E81-AA5D-480A-9E7E-7F49764EA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D895-45C5-472F-896E-2D0DE2F168EA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99E81-AA5D-480A-9E7E-7F49764EA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D895-45C5-472F-896E-2D0DE2F168EA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99E81-AA5D-480A-9E7E-7F49764EA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D895-45C5-472F-896E-2D0DE2F168EA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99E81-AA5D-480A-9E7E-7F49764EA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D895-45C5-472F-896E-2D0DE2F168EA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99E81-AA5D-480A-9E7E-7F49764EA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D895-45C5-472F-896E-2D0DE2F168EA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99E81-AA5D-480A-9E7E-7F49764EA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D895-45C5-472F-896E-2D0DE2F168EA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99E81-AA5D-480A-9E7E-7F49764EA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D895-45C5-472F-896E-2D0DE2F168EA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99E81-AA5D-480A-9E7E-7F49764EA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D895-45C5-472F-896E-2D0DE2F168EA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99E81-AA5D-480A-9E7E-7F49764EA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D895-45C5-472F-896E-2D0DE2F168EA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99E81-AA5D-480A-9E7E-7F49764EA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AD895-45C5-472F-896E-2D0DE2F168EA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99E81-AA5D-480A-9E7E-7F49764EA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AD895-45C5-472F-896E-2D0DE2F168EA}" type="datetimeFigureOut">
              <a:rPr lang="en-US" smtClean="0"/>
              <a:pPr/>
              <a:t>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99E81-AA5D-480A-9E7E-7F49764EA6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re About Jesu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888432" cy="506487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يا رب عرفني المزيد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52120" y="548680"/>
            <a:ext cx="2296344" cy="5018112"/>
          </a:xfrm>
        </p:spPr>
        <p:txBody>
          <a:bodyPr>
            <a:noAutofit/>
          </a:bodyPr>
          <a:lstStyle/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يا ربِّ عَرِّفني المزيدْ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عن نعمةِ الفادي المجيدْ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عن حبِّه الحبِّ العجيبْ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عنِ الخلاصِ بالصليبْ</a:t>
            </a:r>
          </a:p>
          <a:p>
            <a:pPr algn="r"/>
            <a:endParaRPr lang="ar-A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700" b="1" dirty="0" smtClean="0">
                <a:solidFill>
                  <a:srgbClr val="FF0000"/>
                </a:solidFill>
              </a:rPr>
              <a:t>قرار</a:t>
            </a:r>
          </a:p>
          <a:p>
            <a:pPr algn="r"/>
            <a:r>
              <a:rPr lang="ar-AE" sz="1700" b="1" dirty="0" smtClean="0">
                <a:solidFill>
                  <a:srgbClr val="FF0000"/>
                </a:solidFill>
              </a:rPr>
              <a:t>زِدْ ربِّ إرشادي</a:t>
            </a:r>
          </a:p>
          <a:p>
            <a:pPr algn="r"/>
            <a:r>
              <a:rPr lang="ar-AE" sz="1700" b="1" dirty="0" smtClean="0">
                <a:solidFill>
                  <a:srgbClr val="FF0000"/>
                </a:solidFill>
              </a:rPr>
              <a:t>بنعمةِ الفادي</a:t>
            </a:r>
          </a:p>
          <a:p>
            <a:pPr algn="r"/>
            <a:r>
              <a:rPr lang="ar-AE" sz="1700" b="1" dirty="0" smtClean="0">
                <a:solidFill>
                  <a:srgbClr val="FF0000"/>
                </a:solidFill>
              </a:rPr>
              <a:t>لكي أُذيعَ في الأنامْ</a:t>
            </a:r>
          </a:p>
          <a:p>
            <a:pPr algn="r"/>
            <a:r>
              <a:rPr lang="ar-AE" sz="1700" b="1" dirty="0" smtClean="0">
                <a:solidFill>
                  <a:srgbClr val="FF0000"/>
                </a:solidFill>
              </a:rPr>
              <a:t>بُشراكَ يا ماحي الأثامْ</a:t>
            </a:r>
          </a:p>
          <a:p>
            <a:pPr algn="r"/>
            <a:endParaRPr lang="ar-A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يا من تُواصِلُ النِّعَمْ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زدني بعِلمِك الأتَمْ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أَنعِمْ عليَّ بالكثيرْ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أرشِد بروحِك المنيرْ</a:t>
            </a:r>
          </a:p>
          <a:p>
            <a:pPr algn="r"/>
            <a:endParaRPr lang="ar-AE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من عرشِه السامي الذُّرى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مطمحُ آمالِ الورى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يأتي ليملِك الأنامْ</a:t>
            </a:r>
          </a:p>
          <a:p>
            <a:pPr algn="r"/>
            <a:r>
              <a:rPr lang="ar-AE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يسوعُ سيدُ السلامْ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65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يا رب عرفني المزيد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يا رب عرفني المزيد</dc:title>
  <dc:creator>mary</dc:creator>
  <cp:lastModifiedBy>mary</cp:lastModifiedBy>
  <cp:revision>7</cp:revision>
  <dcterms:created xsi:type="dcterms:W3CDTF">2022-07-08T16:40:22Z</dcterms:created>
  <dcterms:modified xsi:type="dcterms:W3CDTF">2022-07-10T22:39:21Z</dcterms:modified>
</cp:coreProperties>
</file>