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B28BE-9E71-4A32-846C-A3DF2B29FDF5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0B514-FF8C-4C02-805B-D7C0EBB377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all We Gather at the Rive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024336" cy="578495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هل لقاء نجتنيه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908720"/>
            <a:ext cx="6408712" cy="4968552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هل نرى نهراً صفاهُ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راقَ لوناً كالزجاجْ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حيث يعطينا الإلهُ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ثوبَ بِرٍّ نقيٍّ وتاجْ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ليتَ شِعْري هل نُؤدي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ثمَّ ترتيلَ السرورْ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مسيحُ الله يُبدي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كلَّ حبٍّ لدهرِ الدهورْ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5 - عن قريبٍ سوف نُبصِرْ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نرجوهُ بالعَيانْ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كتابُ الحقِّ يُخبِرْ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قائلاً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إننا لا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نُدانْ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هل لقاءٌ نجتنيهِ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عندَ فادينا الحبيبْ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حياةُ النفسِ فيهِ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وهو للقلبِ نِعمَ النصيبْ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كيف لا والربُّ صرَّحْ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أننا معهُ نكونْ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في ديارِ المجدِ نفرحْ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كلُّنا أيها المؤمنونْ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هل نلاقي كلَّ مؤمنْ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ثمَّ في دارِ النعيمْ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والمسيحُ الرب يُعلنْ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سرَّ مجدٍ جليلٍ عظيمْ</a:t>
            </a: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101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هل لقاء نجتنيه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هل لقاء نجتنيه</dc:title>
  <dc:creator>mary</dc:creator>
  <cp:lastModifiedBy>mary</cp:lastModifiedBy>
  <cp:revision>6</cp:revision>
  <dcterms:created xsi:type="dcterms:W3CDTF">2022-04-12T18:02:53Z</dcterms:created>
  <dcterms:modified xsi:type="dcterms:W3CDTF">2022-07-07T16:39:45Z</dcterms:modified>
</cp:coreProperties>
</file>