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7F555-A48B-4517-B856-1EB6129AAF28}" type="datetimeFigureOut">
              <a:rPr lang="en-US" smtClean="0"/>
              <a:pPr/>
              <a:t>7/1/2022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3B482-DB1D-4A0D-ABFD-9041BFC869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7F555-A48B-4517-B856-1EB6129AAF28}" type="datetimeFigureOut">
              <a:rPr lang="en-US" smtClean="0"/>
              <a:pPr/>
              <a:t>7/1/2022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3B482-DB1D-4A0D-ABFD-9041BFC869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7F555-A48B-4517-B856-1EB6129AAF28}" type="datetimeFigureOut">
              <a:rPr lang="en-US" smtClean="0"/>
              <a:pPr/>
              <a:t>7/1/2022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3B482-DB1D-4A0D-ABFD-9041BFC869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7F555-A48B-4517-B856-1EB6129AAF28}" type="datetimeFigureOut">
              <a:rPr lang="en-US" smtClean="0"/>
              <a:pPr/>
              <a:t>7/1/2022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3B482-DB1D-4A0D-ABFD-9041BFC869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7F555-A48B-4517-B856-1EB6129AAF28}" type="datetimeFigureOut">
              <a:rPr lang="en-US" smtClean="0"/>
              <a:pPr/>
              <a:t>7/1/2022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3B482-DB1D-4A0D-ABFD-9041BFC869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7F555-A48B-4517-B856-1EB6129AAF28}" type="datetimeFigureOut">
              <a:rPr lang="en-US" smtClean="0"/>
              <a:pPr/>
              <a:t>7/1/2022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3B482-DB1D-4A0D-ABFD-9041BFC869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7F555-A48B-4517-B856-1EB6129AAF28}" type="datetimeFigureOut">
              <a:rPr lang="en-US" smtClean="0"/>
              <a:pPr/>
              <a:t>7/1/2022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3B482-DB1D-4A0D-ABFD-9041BFC869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7F555-A48B-4517-B856-1EB6129AAF28}" type="datetimeFigureOut">
              <a:rPr lang="en-US" smtClean="0"/>
              <a:pPr/>
              <a:t>7/1/2022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3B482-DB1D-4A0D-ABFD-9041BFC869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7F555-A48B-4517-B856-1EB6129AAF28}" type="datetimeFigureOut">
              <a:rPr lang="en-US" smtClean="0"/>
              <a:pPr/>
              <a:t>7/1/2022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3B482-DB1D-4A0D-ABFD-9041BFC869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7F555-A48B-4517-B856-1EB6129AAF28}" type="datetimeFigureOut">
              <a:rPr lang="en-US" smtClean="0"/>
              <a:pPr/>
              <a:t>7/1/2022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3B482-DB1D-4A0D-ABFD-9041BFC869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7F555-A48B-4517-B856-1EB6129AAF28}" type="datetimeFigureOut">
              <a:rPr lang="en-US" smtClean="0"/>
              <a:pPr/>
              <a:t>7/1/2022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3B482-DB1D-4A0D-ABFD-9041BFC869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7F555-A48B-4517-B856-1EB6129AAF28}" type="datetimeFigureOut">
              <a:rPr lang="en-US" smtClean="0"/>
              <a:pPr/>
              <a:t>7/1/2022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53B482-DB1D-4A0D-ABFD-9041BFC8699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태산을 넘어 험곡에 가도 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eavenly Sunlight 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0"/>
            <a:ext cx="4608512" cy="650503"/>
          </a:xfrm>
        </p:spPr>
        <p:txBody>
          <a:bodyPr>
            <a:normAutofit fontScale="90000"/>
          </a:bodyPr>
          <a:lstStyle/>
          <a:p>
            <a:r>
              <a:rPr lang="ar-AE" b="1" dirty="0"/>
              <a:t>أمشي في النور كل الحياة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59832" y="692696"/>
            <a:ext cx="2224336" cy="4946104"/>
          </a:xfrm>
        </p:spPr>
        <p:txBody>
          <a:bodyPr>
            <a:noAutofit/>
          </a:bodyPr>
          <a:lstStyle/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 </a:t>
            </a:r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أمشي في النور كل </a:t>
            </a:r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الحياة</a:t>
            </a:r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تابعا ربي كل الطريق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كل اتكالي على الحبيب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مَن ينجيني من كل ضيق</a:t>
            </a:r>
          </a:p>
          <a:p>
            <a:pPr algn="r"/>
            <a:endParaRPr lang="ar-AE" sz="1600" b="1" dirty="0" smtClean="0">
              <a:solidFill>
                <a:srgbClr val="FF0000"/>
              </a:solidFill>
            </a:endParaRP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القرار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نور سماوي نور سماوي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جاء لقلبي مِنَ العلي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هللويا دوما أغني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يا لَسروري يسوع لي</a:t>
            </a: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2 - كل الآلام كل الهمومِ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لا تحجبنَّ وجهَ الحبيب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يسوع نوري ماحي ظلامي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فادي حياتي على الصليب</a:t>
            </a: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3 - أمشي دواما مع الحبيب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أسعى كي أحظى بالمُجازاه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يسوع آتينا عن قريبِ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على </a:t>
            </a:r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السحاب سوف أراه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77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أمشي في النور كل الحياة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أمشي في النور كل الحياة</dc:title>
  <dc:creator>mary</dc:creator>
  <cp:lastModifiedBy>mary</cp:lastModifiedBy>
  <cp:revision>4</cp:revision>
  <dcterms:created xsi:type="dcterms:W3CDTF">2022-06-28T17:37:37Z</dcterms:created>
  <dcterms:modified xsi:type="dcterms:W3CDTF">2022-07-01T14:59:10Z</dcterms:modified>
</cp:coreProperties>
</file>