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640D-949B-4AFB-A836-48D2BC771460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7AFF-4649-483A-8D39-58CBB16DF6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изови Хрис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1642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Призови </a:t>
            </a:r>
            <a:r>
              <a:rPr lang="az-Cyrl-AZ" b="1" dirty="0"/>
              <a:t>Христа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8064896" cy="5544616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Призови Христа, о грешный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несчастный человек!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придет к тебе поспешно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Свой мир пошлет вовек.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Наш Христос дает сердцам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Здесь надежду, радость там.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Наш Христос дает сердцам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Здесь надежду, радость там</a:t>
            </a:r>
            <a:r>
              <a:rPr lang="ru-RU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Имя призови Христово,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дитя отца зовет,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Его святое слово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погибели спасет.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Дивно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имя Иисуса!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Сладко сердцу моему;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от зла лишь Им креплюся,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Проходя земную тьму.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Вот при имени Христовом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час желанный мы падем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на небе славном, новом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Возгласим Его Царем.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97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Призови Христа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Призови Христа </dc:title>
  <dc:creator>mary</dc:creator>
  <cp:lastModifiedBy>mary</cp:lastModifiedBy>
  <cp:revision>5</cp:revision>
  <dcterms:created xsi:type="dcterms:W3CDTF">2021-03-26T16:13:51Z</dcterms:created>
  <dcterms:modified xsi:type="dcterms:W3CDTF">2022-07-23T15:02:17Z</dcterms:modified>
</cp:coreProperties>
</file>