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A754E-1C45-4D3A-BAFD-50DF6C301230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40B7-557F-4A94-B34D-A1728E330C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з тьмы страданья, плена грехо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6984776" cy="50405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Из тьмы страданья, плена грехов</a:t>
            </a:r>
            <a:endParaRPr lang="ru-RU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9145016" cy="5328592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тьмы страданья, плена грехов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 Тебе, Господь, к Тебе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радость небес, под вечный покров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ран, болезни - к силе Твоей!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бед, нужды - к Твоей полноте,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уз, оков - к свободе Твоей,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униженья, власти грехов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 Тебе, Господь, к Тебе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царству спасенных, к кладу даров,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Снимется скорбь Твоею рукой,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Сменятся слезы вечной хвалой,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сердце настанет мир и покой: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Гордость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плотскую Ты усмиришь,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к Тебе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Волю мою Себе покоришь,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Буду в любви Твоей пребывать,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Иисуса с верой взирать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благодать Твою возвещать;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Страх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 томит, иль смерть мне грозит,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к Тебе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Голос Твой в душу бодрость вселит,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немощи Ты меня укрепишь,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Дело Твое во мне совершишь,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доме Отца меня водворишь,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Тебе, Господь, иду!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230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Из тьмы страданья, плена грехов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тьмы страданья, плена грехов</dc:title>
  <dc:creator>mary</dc:creator>
  <cp:lastModifiedBy>mary</cp:lastModifiedBy>
  <cp:revision>5</cp:revision>
  <dcterms:created xsi:type="dcterms:W3CDTF">2022-07-23T16:15:33Z</dcterms:created>
  <dcterms:modified xsi:type="dcterms:W3CDTF">2022-07-30T16:10:48Z</dcterms:modified>
</cp:coreProperties>
</file>