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2CAC-0696-49D9-AF24-F36D3D303F6C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07BE-C357-418F-BF7B-A7F6DC33A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2CAC-0696-49D9-AF24-F36D3D303F6C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07BE-C357-418F-BF7B-A7F6DC33A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2CAC-0696-49D9-AF24-F36D3D303F6C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07BE-C357-418F-BF7B-A7F6DC33A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2CAC-0696-49D9-AF24-F36D3D303F6C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07BE-C357-418F-BF7B-A7F6DC33A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2CAC-0696-49D9-AF24-F36D3D303F6C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07BE-C357-418F-BF7B-A7F6DC33A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2CAC-0696-49D9-AF24-F36D3D303F6C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07BE-C357-418F-BF7B-A7F6DC33A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2CAC-0696-49D9-AF24-F36D3D303F6C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07BE-C357-418F-BF7B-A7F6DC33A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2CAC-0696-49D9-AF24-F36D3D303F6C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07BE-C357-418F-BF7B-A7F6DC33A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2CAC-0696-49D9-AF24-F36D3D303F6C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07BE-C357-418F-BF7B-A7F6DC33A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2CAC-0696-49D9-AF24-F36D3D303F6C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07BE-C357-418F-BF7B-A7F6DC33A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2CAC-0696-49D9-AF24-F36D3D303F6C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07BE-C357-418F-BF7B-A7F6DC33A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62CAC-0696-49D9-AF24-F36D3D303F6C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F07BE-C357-418F-BF7B-A7F6DC33A0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Единый Врач явился нам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832648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Единый </a:t>
            </a:r>
            <a:r>
              <a:rPr lang="az-Cyrl-AZ" b="1" dirty="0"/>
              <a:t>Врач явился нам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764704"/>
            <a:ext cx="6912768" cy="4730080"/>
          </a:xfrm>
        </p:spPr>
        <p:txBody>
          <a:bodyPr numCol="2">
            <a:noAutofit/>
          </a:bodyPr>
          <a:lstStyle/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Единый </a:t>
            </a:r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Врач явился нам,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Единый Исцелитель.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 сокрушенным дал сердцам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Распятый мой Спаситель.</a:t>
            </a:r>
          </a:p>
          <a:p>
            <a:pPr algn="l"/>
            <a:endParaRPr lang="ru-RU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altLang="ko-KR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altLang="ko-KR" sz="1600" b="1" dirty="0" smtClean="0">
                <a:solidFill>
                  <a:srgbClr val="FF0000"/>
                </a:solidFill>
              </a:rPr>
              <a:t>Лучший Ты мне дал удел,</a:t>
            </a:r>
          </a:p>
          <a:p>
            <a:pPr algn="l"/>
            <a:r>
              <a:rPr lang="ru-RU" altLang="ko-KR" sz="1600" b="1" dirty="0" smtClean="0">
                <a:solidFill>
                  <a:srgbClr val="FF0000"/>
                </a:solidFill>
              </a:rPr>
              <a:t>Чаять я его не смел,</a:t>
            </a:r>
          </a:p>
          <a:p>
            <a:pPr algn="l"/>
            <a:r>
              <a:rPr lang="ru-RU" altLang="ko-KR" sz="1600" b="1" dirty="0" smtClean="0">
                <a:solidFill>
                  <a:srgbClr val="FF0000"/>
                </a:solidFill>
              </a:rPr>
              <a:t>Чтоб хвалу Твою я пел,</a:t>
            </a:r>
          </a:p>
          <a:p>
            <a:pPr algn="l"/>
            <a:r>
              <a:rPr lang="ru-RU" altLang="ko-KR" sz="1600" b="1" dirty="0" smtClean="0">
                <a:solidFill>
                  <a:srgbClr val="FF0000"/>
                </a:solidFill>
              </a:rPr>
              <a:t>Иисус Спаситель!</a:t>
            </a:r>
          </a:p>
          <a:p>
            <a:pPr algn="l"/>
            <a:endParaRPr lang="ru-RU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</a:t>
            </a:r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грехи твои простил,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Твой любящий Спаситель;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дом Отца тебе открыл,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Небесную обитель.</a:t>
            </a:r>
          </a:p>
          <a:p>
            <a:pPr algn="l"/>
            <a:endParaRPr lang="ru-RU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Тебя я вечно восхвалю,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Воскресший Избавитель;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имя так Твое люблю,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Мой Бог, мой Царь, Спаситель?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страх, и грех пред Ним бежат,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Мой сильный Избавитель!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сердцу сладостно звучат Слова: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мой Спаситель!</a:t>
            </a: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Придите, братья, воспоем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 имя Иисуса;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И, сестры, пеньем вознесем,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Восхвалим Иисуса.</a:t>
            </a:r>
          </a:p>
          <a:p>
            <a:pPr algn="l"/>
            <a:endParaRPr lang="ru-RU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дети все, велик и мал,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Прославим Иисуса!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Ведь вас трудиться Он призвал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жить для Иисуса!</a:t>
            </a:r>
          </a:p>
          <a:p>
            <a:pPr algn="l"/>
            <a:endParaRPr lang="ru-RU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</a:t>
            </a:r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хвалением одним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 явимся к Иисусу,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Повергнем мы венцы пред Ним,</a:t>
            </a:r>
          </a:p>
          <a:p>
            <a:pPr algn="l"/>
            <a:r>
              <a:rPr lang="ru-RU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 нашим Иисусом.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162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Единый Врач явился нам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Единый Врач явился нам </dc:title>
  <dc:creator>mary</dc:creator>
  <cp:lastModifiedBy>mary</cp:lastModifiedBy>
  <cp:revision>6</cp:revision>
  <dcterms:created xsi:type="dcterms:W3CDTF">2022-07-11T19:11:38Z</dcterms:created>
  <dcterms:modified xsi:type="dcterms:W3CDTF">2022-07-11T21:06:41Z</dcterms:modified>
</cp:coreProperties>
</file>