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F2A9-2D99-449B-9F2D-ED4B5DD3244E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E28A-C468-4DD3-B1EE-E673556E4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F2A9-2D99-449B-9F2D-ED4B5DD3244E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E28A-C468-4DD3-B1EE-E673556E4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F2A9-2D99-449B-9F2D-ED4B5DD3244E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E28A-C468-4DD3-B1EE-E673556E4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F2A9-2D99-449B-9F2D-ED4B5DD3244E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E28A-C468-4DD3-B1EE-E673556E4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F2A9-2D99-449B-9F2D-ED4B5DD3244E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E28A-C468-4DD3-B1EE-E673556E4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F2A9-2D99-449B-9F2D-ED4B5DD3244E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E28A-C468-4DD3-B1EE-E673556E4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F2A9-2D99-449B-9F2D-ED4B5DD3244E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E28A-C468-4DD3-B1EE-E673556E4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F2A9-2D99-449B-9F2D-ED4B5DD3244E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E28A-C468-4DD3-B1EE-E673556E4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F2A9-2D99-449B-9F2D-ED4B5DD3244E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E28A-C468-4DD3-B1EE-E673556E4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F2A9-2D99-449B-9F2D-ED4B5DD3244E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E28A-C468-4DD3-B1EE-E673556E4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F2A9-2D99-449B-9F2D-ED4B5DD3244E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E28A-C468-4DD3-B1EE-E673556E4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5F2A9-2D99-449B-9F2D-ED4B5DD3244E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2E28A-C468-4DD3-B1EE-E673556E4D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나님의 크신 사랑 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Бесподобная, жива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0"/>
            <a:ext cx="4824536" cy="404663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Бесподобная, живая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832" y="476672"/>
            <a:ext cx="6408712" cy="487409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Бесподобная, живая, Божья, вечная любовь.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Снизойди и пребывай в нас Ты, главнейший из даров.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О, Христос, любви источник, обнови нас, утверди.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Дай нам мир и непорочность, в сердце каждое войди.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Дух любви излей обильно в наши робкие сердца.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Наполняй Твоею силой, открывай любовь Отца.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Будь нам Альфой и Омегой всякий грех искорени,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сделай нас белее снега, в твёрдой вере сохрани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О, приди, наш Избавитель с вечной жизни полнотой,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нас твори Свою обитель, укрепляй в любви святой.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Жаждет сердце быть с Тобою, здесь и там вовек веков,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петь, молиться, славословить, возвещать Твою любовь.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Заверши Своё творенье: непорочность, чистоту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ниспошли нам в знак спасенья, возведи на высоту.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Направляй от славы к славе, приведи в небесный дом;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там любовь Твою прославим сладкозвучнейшим псалмом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168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Бесподобная, живая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Бесподобная, живая </dc:title>
  <dc:creator>mary</dc:creator>
  <cp:lastModifiedBy>mary</cp:lastModifiedBy>
  <cp:revision>6</cp:revision>
  <dcterms:created xsi:type="dcterms:W3CDTF">2021-10-29T22:35:12Z</dcterms:created>
  <dcterms:modified xsi:type="dcterms:W3CDTF">2022-07-21T16:41:29Z</dcterms:modified>
</cp:coreProperties>
</file>