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091E-9D52-40F2-AF74-8EAC2CFB6980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A59D4-454A-491C-9138-D54172268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091E-9D52-40F2-AF74-8EAC2CFB6980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A59D4-454A-491C-9138-D54172268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091E-9D52-40F2-AF74-8EAC2CFB6980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A59D4-454A-491C-9138-D54172268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091E-9D52-40F2-AF74-8EAC2CFB6980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A59D4-454A-491C-9138-D54172268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091E-9D52-40F2-AF74-8EAC2CFB6980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A59D4-454A-491C-9138-D54172268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091E-9D52-40F2-AF74-8EAC2CFB6980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A59D4-454A-491C-9138-D54172268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091E-9D52-40F2-AF74-8EAC2CFB6980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A59D4-454A-491C-9138-D54172268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091E-9D52-40F2-AF74-8EAC2CFB6980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A59D4-454A-491C-9138-D54172268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091E-9D52-40F2-AF74-8EAC2CFB6980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A59D4-454A-491C-9138-D54172268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091E-9D52-40F2-AF74-8EAC2CFB6980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A59D4-454A-491C-9138-D54172268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A091E-9D52-40F2-AF74-8EAC2CFB6980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BA59D4-454A-491C-9138-D541722682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0A091E-9D52-40F2-AF74-8EAC2CFB6980}" type="datetimeFigureOut">
              <a:rPr lang="en-US" smtClean="0"/>
              <a:pPr/>
              <a:t>7/12/2022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BA59D4-454A-491C-9138-D5417226823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enez Cœurs Souffrants Et Meurtr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00392" cy="476672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Venez 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Cœurs</a:t>
            </a:r>
            <a:r>
              <a:rPr lang="fr-FR" b="1" dirty="0" smtClean="0"/>
              <a:t> </a:t>
            </a:r>
            <a:r>
              <a:rPr lang="fr-FR" b="1" dirty="0" smtClean="0"/>
              <a:t>Souffrants Et Meurtris</a:t>
            </a:r>
            <a:endParaRPr lang="fr-FR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5576" y="1412776"/>
            <a:ext cx="8388424" cy="5112568"/>
          </a:xfrm>
        </p:spPr>
        <p:txBody>
          <a:bodyPr numCol="2"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Venez, cœurs souffrants et meurtris,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Médecin de l’âme.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Jésus vous serez guéris,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votre voix L’acclame: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Refrain: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Nom </a:t>
            </a:r>
            <a:r>
              <a:rPr lang="fr-FR" sz="1800" b="1" dirty="0" smtClean="0">
                <a:solidFill>
                  <a:srgbClr val="FF0000"/>
                </a:solidFill>
              </a:rPr>
              <a:t>célébré </a:t>
            </a:r>
            <a:r>
              <a:rPr lang="fr-FR" sz="1800" b="1" dirty="0" smtClean="0">
                <a:solidFill>
                  <a:srgbClr val="FF0000"/>
                </a:solidFill>
              </a:rPr>
              <a:t>par les Élus,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Adoré </a:t>
            </a:r>
            <a:r>
              <a:rPr lang="fr-FR" sz="1800" b="1" dirty="0" smtClean="0">
                <a:solidFill>
                  <a:srgbClr val="FF0000"/>
                </a:solidFill>
              </a:rPr>
              <a:t>par les anges,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Thème éternel de nos louanges: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Jésus! Jésus! Jésus!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En Christ nous sommes pardonnés;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C’est la bonne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Nouvelle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 Lui les cieux nous sont donnés,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 la vie éternelle.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Vous tous qui souffrez isolés,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Venez Jésus vous aime.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Pour le troupeau des désolés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Il S’est offert Lui-même.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D’un seul cœur, d’une seule voix,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Exaltons Sa victoire,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Et, dans le ciel, du Roi des rois</a:t>
            </a: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redirons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gloire.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133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Venez Cœurs Souffrants Et Meurtris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Venez, cœurs souffrants</dc:title>
  <dc:creator>mary</dc:creator>
  <cp:lastModifiedBy>mary</cp:lastModifiedBy>
  <cp:revision>6</cp:revision>
  <dcterms:created xsi:type="dcterms:W3CDTF">2022-07-11T22:44:44Z</dcterms:created>
  <dcterms:modified xsi:type="dcterms:W3CDTF">2022-07-12T16:44:17Z</dcterms:modified>
</cp:coreProperties>
</file>