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29EEE-AAC2-4635-B242-0978C5F73D86}" type="datetimeFigureOut">
              <a:rPr lang="en-US" smtClean="0"/>
              <a:pPr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7DBC1-838F-4CBB-8087-9B119EB789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ôi Biết Ðấng Tôi 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Tôi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Ðấng</a:t>
            </a:r>
            <a:r>
              <a:rPr lang="en-US" b="1" dirty="0"/>
              <a:t> </a:t>
            </a:r>
            <a:r>
              <a:rPr lang="en-US" b="1" dirty="0" err="1"/>
              <a:t>Tôi</a:t>
            </a:r>
            <a:r>
              <a:rPr lang="en-US" b="1" dirty="0"/>
              <a:t> Tin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980728"/>
            <a:ext cx="8892480" cy="42473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1500" b="1" dirty="0" smtClean="0"/>
              <a:t>Vì sao tôi hưởng ân điển hôm nay,</a:t>
            </a:r>
          </a:p>
          <a:p>
            <a:r>
              <a:rPr lang="vi-VN" sz="1500" b="1" dirty="0" smtClean="0"/>
              <a:t>Thật không phương thế phô bày,</a:t>
            </a:r>
          </a:p>
          <a:p>
            <a:r>
              <a:rPr lang="vi-VN" sz="1500" b="1" dirty="0" smtClean="0"/>
              <a:t>Bởi đâu tôi vốn tội lỗi hoang mê,</a:t>
            </a:r>
          </a:p>
          <a:p>
            <a:r>
              <a:rPr lang="vi-VN" sz="1500" b="1" dirty="0" smtClean="0"/>
              <a:t>Mà Christ đem huyết mua về.</a:t>
            </a:r>
          </a:p>
          <a:p>
            <a:endParaRPr lang="en-US" sz="1500" b="1" dirty="0" smtClean="0"/>
          </a:p>
          <a:p>
            <a:endParaRPr lang="vi-VN" sz="1500" b="1" dirty="0" smtClean="0"/>
          </a:p>
          <a:p>
            <a:r>
              <a:rPr lang="vi-VN" sz="1500" b="1" dirty="0" smtClean="0">
                <a:solidFill>
                  <a:srgbClr val="FF0000"/>
                </a:solidFill>
              </a:rPr>
              <a:t>Đ.K.</a:t>
            </a:r>
          </a:p>
          <a:p>
            <a:r>
              <a:rPr lang="vi-VN" sz="1500" b="1" dirty="0" smtClean="0">
                <a:solidFill>
                  <a:srgbClr val="FF0000"/>
                </a:solidFill>
              </a:rPr>
              <a:t>Dầu vậy, bởi biết chính Đấng tôi đang tin,</a:t>
            </a:r>
          </a:p>
          <a:p>
            <a:r>
              <a:rPr lang="vi-VN" sz="1500" b="1" dirty="0" smtClean="0">
                <a:solidFill>
                  <a:srgbClr val="FF0000"/>
                </a:solidFill>
              </a:rPr>
              <a:t>Nên quyết không e thẹn, nguyền dâng thân, </a:t>
            </a:r>
          </a:p>
          <a:p>
            <a:r>
              <a:rPr lang="vi-VN" sz="1500" b="1" dirty="0" smtClean="0">
                <a:solidFill>
                  <a:srgbClr val="FF0000"/>
                </a:solidFill>
              </a:rPr>
              <a:t>linh này, Kìa, Đấng ấy vẫn đủ linh năng gìn</a:t>
            </a:r>
          </a:p>
          <a:p>
            <a:r>
              <a:rPr lang="vi-VN" sz="1500" b="1" dirty="0" smtClean="0">
                <a:solidFill>
                  <a:srgbClr val="FF0000"/>
                </a:solidFill>
              </a:rPr>
              <a:t>Trọn đời sống tôi đến ngày ấy.(Amen.)</a:t>
            </a:r>
          </a:p>
          <a:p>
            <a:endParaRPr lang="en-US" sz="1500" b="1" dirty="0" smtClean="0"/>
          </a:p>
          <a:p>
            <a:endParaRPr lang="vi-VN" sz="1500" b="1" dirty="0" smtClean="0"/>
          </a:p>
          <a:p>
            <a:r>
              <a:rPr lang="vi-VN" sz="1500" b="1" dirty="0" smtClean="0"/>
              <a:t>Vì sao Chân Chúa ban đức tin đây,</a:t>
            </a:r>
          </a:p>
          <a:p>
            <a:r>
              <a:rPr lang="vi-VN" sz="1500" b="1" dirty="0" smtClean="0"/>
              <a:t>Mà tôi được cứu thể này,</a:t>
            </a:r>
          </a:p>
          <a:p>
            <a:r>
              <a:rPr lang="vi-VN" sz="1500" b="1" dirty="0" smtClean="0"/>
              <a:t>Lúc tin Kinh Thánh lòng thấy an khương,</a:t>
            </a:r>
          </a:p>
          <a:p>
            <a:r>
              <a:rPr lang="vi-VN" sz="1500" b="1" dirty="0" smtClean="0"/>
              <a:t>Thật tôi không thể am tường</a:t>
            </a:r>
            <a:r>
              <a:rPr lang="vi-VN" sz="1500" b="1" dirty="0" smtClean="0"/>
              <a:t>.</a:t>
            </a:r>
            <a:endParaRPr lang="en-US" sz="1500" b="1" dirty="0" smtClean="0"/>
          </a:p>
          <a:p>
            <a:endParaRPr lang="vi-VN" sz="1500" b="1" dirty="0" smtClean="0"/>
          </a:p>
          <a:p>
            <a:r>
              <a:rPr lang="vi-VN" sz="1500" b="1" dirty="0" smtClean="0"/>
              <a:t>Thật </a:t>
            </a:r>
            <a:r>
              <a:rPr lang="vi-VN" sz="1500" b="1" dirty="0" smtClean="0"/>
              <a:t>tôi không hiểu quyền Thánh Linh sao,</a:t>
            </a:r>
          </a:p>
          <a:p>
            <a:r>
              <a:rPr lang="vi-VN" sz="1500" b="1" dirty="0" smtClean="0"/>
              <a:t>Làm cho nhân thế quay đầu,</a:t>
            </a:r>
          </a:p>
          <a:p>
            <a:r>
              <a:rPr lang="vi-VN" sz="1500" b="1" dirty="0" smtClean="0"/>
              <a:t>Chiếu ra Jêsus từ Thánh Kinh đây,</a:t>
            </a:r>
          </a:p>
          <a:p>
            <a:r>
              <a:rPr lang="vi-VN" sz="1500" b="1" dirty="0" smtClean="0"/>
              <a:t>Và ban cho đức tin này.</a:t>
            </a:r>
          </a:p>
          <a:p>
            <a:endParaRPr lang="en-US" sz="1500" b="1" dirty="0" smtClean="0"/>
          </a:p>
          <a:p>
            <a:endParaRPr lang="en-US" sz="1500" b="1" dirty="0" smtClean="0"/>
          </a:p>
          <a:p>
            <a:endParaRPr lang="vi-VN" sz="1500" b="1" dirty="0" smtClean="0"/>
          </a:p>
          <a:p>
            <a:r>
              <a:rPr lang="vi-VN" sz="1500" b="1" dirty="0" smtClean="0"/>
              <a:t>Thật tôi không hiểu họa phước ra sao,</a:t>
            </a:r>
          </a:p>
          <a:p>
            <a:r>
              <a:rPr lang="vi-VN" sz="1500" b="1" dirty="0" smtClean="0"/>
              <a:t>Rồi đây xảy đến thể nào,</a:t>
            </a:r>
            <a:br>
              <a:rPr lang="vi-VN" sz="1500" b="1" dirty="0" smtClean="0"/>
            </a:br>
            <a:r>
              <a:rPr lang="vi-VN" sz="1500" b="1" dirty="0" smtClean="0"/>
              <a:t>Bước </a:t>
            </a:r>
            <a:r>
              <a:rPr lang="vi-VN" sz="1500" b="1" dirty="0" smtClean="0"/>
              <a:t>tôi trên quãng mờ tối gian nan,</a:t>
            </a:r>
          </a:p>
          <a:p>
            <a:r>
              <a:rPr lang="vi-VN" sz="1500" b="1" dirty="0" smtClean="0"/>
              <a:t>Hoặc trong quang cảnh ngày vàng. </a:t>
            </a:r>
          </a:p>
          <a:p>
            <a:endParaRPr lang="en-US" sz="1500" b="1" dirty="0" smtClean="0"/>
          </a:p>
          <a:p>
            <a:endParaRPr lang="vi-VN" sz="1500" b="1" dirty="0" smtClean="0"/>
          </a:p>
          <a:p>
            <a:r>
              <a:rPr lang="vi-VN" sz="1500" b="1" dirty="0" smtClean="0"/>
              <a:t>Thật tôi không hiểu Christ tái lâm đây,</a:t>
            </a:r>
          </a:p>
          <a:p>
            <a:r>
              <a:rPr lang="vi-VN" sz="1500" b="1" dirty="0" smtClean="0"/>
              <a:t>Hoặc khuya hay giữa ban ngày,</a:t>
            </a:r>
          </a:p>
          <a:p>
            <a:r>
              <a:rPr lang="vi-VN" sz="1500" b="1" dirty="0" smtClean="0"/>
              <a:t>Biết đâu tôi sẽ phải ngủ nay mai,</a:t>
            </a:r>
          </a:p>
          <a:p>
            <a:r>
              <a:rPr lang="vi-VN" sz="1500" b="1" dirty="0" smtClean="0"/>
              <a:t>Hoặc lên không trung gặp Ngài.</a:t>
            </a:r>
            <a:endParaRPr lang="vi-VN" sz="15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161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Tôi Biết Ðấng Tôi Tin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Biết Ðấng Tôi Tin</dc:title>
  <dc:creator>mary</dc:creator>
  <cp:lastModifiedBy>mary</cp:lastModifiedBy>
  <cp:revision>8</cp:revision>
  <dcterms:created xsi:type="dcterms:W3CDTF">2022-07-01T16:41:01Z</dcterms:created>
  <dcterms:modified xsi:type="dcterms:W3CDTF">2022-07-04T01:13:16Z</dcterms:modified>
</cp:coreProperties>
</file>