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>
        <p:scale>
          <a:sx n="60" d="100"/>
          <a:sy n="60" d="100"/>
        </p:scale>
        <p:origin x="-2021" y="-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CEB0-E1B9-4753-8E36-21F73CBDF3DE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CC00-6762-449F-AB1B-F2FD6C97E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CEB0-E1B9-4753-8E36-21F73CBDF3DE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CC00-6762-449F-AB1B-F2FD6C97E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CEB0-E1B9-4753-8E36-21F73CBDF3DE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CC00-6762-449F-AB1B-F2FD6C97E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CEB0-E1B9-4753-8E36-21F73CBDF3DE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CC00-6762-449F-AB1B-F2FD6C97E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CEB0-E1B9-4753-8E36-21F73CBDF3DE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CC00-6762-449F-AB1B-F2FD6C97E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CEB0-E1B9-4753-8E36-21F73CBDF3DE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CC00-6762-449F-AB1B-F2FD6C97E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CEB0-E1B9-4753-8E36-21F73CBDF3DE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CC00-6762-449F-AB1B-F2FD6C97E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CEB0-E1B9-4753-8E36-21F73CBDF3DE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CC00-6762-449F-AB1B-F2FD6C97E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CEB0-E1B9-4753-8E36-21F73CBDF3DE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CC00-6762-449F-AB1B-F2FD6C97E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CEB0-E1B9-4753-8E36-21F73CBDF3DE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CC00-6762-449F-AB1B-F2FD6C97E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CEB0-E1B9-4753-8E36-21F73CBDF3DE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CC00-6762-449F-AB1B-F2FD6C97E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3CEB0-E1B9-4753-8E36-21F73CBDF3DE}" type="datetimeFigureOut">
              <a:rPr lang="en-US" smtClean="0"/>
              <a:pPr/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0CC00-6762-449F-AB1B-F2FD6C97E8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Great Physicia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392488" cy="62068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Great Physician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96752"/>
            <a:ext cx="8136904" cy="5256584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great Physician now is near,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sympathizing Jesus;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speaks the drooping heart to cheer,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hear the voice of Jesus.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Sweetest note in seraph song,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sweetest name on mortal tongue;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sweetest carol ever sung,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Jesus, blessed Jesus.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Your many sins are all forgiven,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hear the voice of Jesus;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 on your way in peace to heaven,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wear a crown with Jesus.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All glory to the risen Lamb!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now believe in Jesus;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love the blessed Savior's name,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love the name of Jesus.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His name dispels my guilt and fear,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other name but Jesus;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how my soul delights to hear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charming name of Jesus.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148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Great Physician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Great Physician</dc:title>
  <dc:creator>mary</dc:creator>
  <cp:lastModifiedBy>mary</cp:lastModifiedBy>
  <cp:revision>8</cp:revision>
  <dcterms:created xsi:type="dcterms:W3CDTF">2022-07-11T18:42:58Z</dcterms:created>
  <dcterms:modified xsi:type="dcterms:W3CDTF">2022-07-11T22:34:17Z</dcterms:modified>
</cp:coreProperties>
</file>