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3780A-36B9-4221-B120-48D84EF68DCD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D2259-D20B-41C2-9771-975B7C8C7D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the Name of Jesus with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0567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Take the Name of Jesus with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3816424" cy="4514056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the Name of Jesus with you,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Child of sorrow and of woe,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will joy and comfort give you;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it then,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where’er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you 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Precious name, O how sweet!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Hope of earth and joy of heaven;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Precious name, O how sweet!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Hope of earth and joy of heaven.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the Name of Jesus ever,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a shield from every snare;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temptations round you gather,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Breathe that holy Name in prayer.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the Name of Jesus bowing,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Falling prostrate at His feet,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King of kings in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we’ll crown Him,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our journey is complete.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the Name of Jesus with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the Name of Jesus with You</dc:title>
  <dc:creator>mary</dc:creator>
  <cp:lastModifiedBy>mary</cp:lastModifiedBy>
  <cp:revision>6</cp:revision>
  <dcterms:created xsi:type="dcterms:W3CDTF">2021-03-26T15:59:27Z</dcterms:created>
  <dcterms:modified xsi:type="dcterms:W3CDTF">2022-07-22T17:15:48Z</dcterms:modified>
</cp:coreProperties>
</file>