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B8E08-F5B2-4AFB-A27D-A62DC735E48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5856-A27C-4EC7-A39A-F192AAA85E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the Name of Jesus with You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840760" cy="578495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Tag, det namnet Jesus med dig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3456384" cy="473008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 det namnet Jesus med dig,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Du, som vandrar sorgens fjät.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Tröst och glädje skall det ge dig: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Hvar du gå, tag med dig det.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Kör: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Dyra namn! Sälla hamn!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Jordens hopp och himlens fröjd.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Dyra namn! sälla hamn!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Jordens hopp och himlens fröjd.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till hjälp mot hvarje fara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 det namnet ständigt med!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Hotar frestelsernas skara,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i Jesu hamn och bed! 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hvad fröjd det namnet bringar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Åt en fattig mänskosjäl!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hur ljuft det nament klingar!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Däri har jag allt mitt väl.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Tag, det namnet Jesus med dig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Tag, det namnet Jesus med dig</dc:title>
  <dc:creator>mary</dc:creator>
  <cp:lastModifiedBy>mary</cp:lastModifiedBy>
  <cp:revision>4</cp:revision>
  <dcterms:created xsi:type="dcterms:W3CDTF">2022-07-21T00:36:25Z</dcterms:created>
  <dcterms:modified xsi:type="dcterms:W3CDTF">2022-07-26T17:01:15Z</dcterms:modified>
</cp:coreProperties>
</file>